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16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45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89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14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09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18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407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15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315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17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2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FF07F-3A10-4E28-A7DA-55000B4B645D}" type="datetimeFigureOut">
              <a:rPr lang="en-GB" smtClean="0"/>
              <a:t>12/11/2024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39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095">
            <a:off x="8022154" y="57758"/>
            <a:ext cx="819803" cy="1994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data:image/jpeg;base64,/9j/4AAQSkZJRgABAQAAAQABAAD/2wCEAAkGBxQTEhUUExQWFhUXGBkbGBgYGBgYHhoYHh0fGBwYHRwcHSggGBwlHxoXIjEiJSkrLi4uFx8zODMsNygtLisBCgoKDg0OGxAQGywlICQsLCwwLCwsLCwsLCwsLSwsLCwsLCwsLCwsLCwsLCwsLCwsLCwsLCwsLCwsLCwsLCwsLP/AABEIAO4A1AMBIgACEQEDEQH/xAAcAAACAgMBAQAAAAAAAAAAAAAEBQMGAAIHAQj/xABCEAABAgMFBQYDBAkEAwEBAAABAhEAAyEEBRIxQQYiUWFxEzKBkaGxwdHwByNSYhRCcoKDkrLh8SQzY3MWU6JDFf/EABoBAAIDAQEAAAAAAAAAAAAAAAECAAMEBQb/xAAzEQACAgECBAMHAwMFAAAAAAAAAQIRAwQhBRIxQVFhoRMVInGBkfCx0eEyUsEGFDND8f/aAAwDAQACEQMRAD8AJsNlKiwDkxa7uudSU5VOcWG5Nn0SEuaq1PyhhMRFOHCoK31Lcubm2RWTdJOrRU9pkTJKmFQY6b2TxWNp7tyUag0i2StFUZbnPLttqkTUr1BBD9Y6nYNsZKkjtHQrVxTzjm9q2Wdz2ihy4QzsExCpaXZRTuq6ijxXFtDySZ0Re1NkAcz0DxgFe2tk0mYuQBPwhBZrNZznLEOLDKs6ckAeAi6KKmFyL9E8tLSsD8RSR6RrarhXMmd/7umeZ49OUNLLPRoIOQt4L2AhNbNlbPMl9mpJZwcQJCvPSOU/aHdcqz2gS5KQlIQmj1J1J4kx2+YsAEksBUmPmf7Rr5E+8J0yWQpCSEgjIhIZ34PFcnsWR6gCreEHCKmBpuJeEqUxd93lx5Qt7QB83L/5hpISGoN92cuOoHp5xncVdmhPahjYVs1cWpPHlDy6rxVI3kKUgk5gmnKEt2WI5mhzpR6wzEtIpqSX4dXhGy1LYeyNvrciYpCptM0laEkHk7P6xf8AY3as2pC0TsKZyRpQKBfIE5j4xydMkBOGhw1APAaVzjJBVLdaSSmhFcodZGJLEj6FMZFO2G2sE5IlTlNNdklWa20fLEPWLnGhO0ZXGnTIpkwBn1LDrEggO9i0pSssLK8jG8qe6uWAHziWV81SoJaMaIbGt0A8a6a5ZRNBGW540RriQwrvK+7PJ/3ZyE8sQfyzgoVkk0sYyKXa/tDs+M4UTCBQHCz849hwUzoC5gECzbRENqnQNjhBgpM+uUR3mQpLHONpYYOYAtM1ySchEIVPa+Z2Elxmqg6xRrutCpRNTvVPWLDtRegnTMOaUGnWK5OUKxTLqXRW243lXsRrDOy33zjns6ctJoXHCN7PeZBqDDRnQJROwXde76xZbDbnjjF3X4zQytm2ypUpRSmuQc69Iu51W5VyOwj7XtuVYjYpCmDDtVDMuP8Ab5Bs+ojkSpmmsST1kkrJJJ1OcaIRR3YxmlK2XxjQTKSEK3xQB/EwTYKqBVROLdzAzo/CA5a3ID5kVIcjnD5NnRMC0ksRozVfM6Fw0I2XRQ2XMFK1IoRxyzEbomBSSdG+Y8KwFJLS0JyLa/VNKROqcxAAoc/keMVloQUnVhkAa+ukTJU1MjzER4B3UsdcsiciONTGEPg4sxPLx1gWE2WCruFlfWYzEWm6/tCnolplBCZqkOMUwrCmFK0q3GK07F+j0zpmIydIqVJG8B3mpx4/Tw8J0yucE0XEbc2yZu9hKAVQ94ltT3myghF/TmUxS+ESwwrR2q7PU16QpuVPbyyQWUBVhkojLpEl3jE5QFFZ7wq6aVPl7xZkk7VHE1knGaSNbZtfeCVmWDLGFgMKAaaHeJeBDtFeK6Geofsplj2EHzU0fIkRpLDDLyi5XRthTihPa5tpWPvJ81XEdoW8ngaTIlpIVgfqRD6aRwDQNPkJZ6cf8QRqF822gH/bHgf7R5Ey0gN04xkCyUdbvGSxfSBrNKcvoIPvFbjCMyfSB5xCE0hxLILZN0EVbay8+ylMDvKoIdTJrOo5COa3zbf0icpT7oon4nxhZOlY0VboXktmamBJogxYo8CTkmM5oFdoTEHZmDVpgS1z8KSUsT1ygAlJJEVqmKADPCxVoUqilYgDSN7VeBWgpevpAxBApnBtlcHe56S55CNlimekQl6DTWJigktkBnELUT2SRQTKkBQBGp4gDkKw8nMsBgSDQsKgCtYTotSpYBl4gAXSr09oeyZwAxOK1YZ1YP714mEkWxXYICgvC4YihbLLh5ecFS5QBoSaZFwX40zgexoBOTE0q7AadPaC8LKbUUd66edIQtSJ5aGIJHRPPgH8TGlotAC2LkqHdApXM+AjyyElQegbMjXizxHOsxUR+LJ+WZS/AjkIgQq2LICcNXLU0DGr6cI1nJUUHAcxWvp4xvKmpLJBO7m/iaFokVI3nyfMdRT65QAUQyLauWkdipSWAdqAgaEa5wxsO1toQpSVskLDKIQHapz0pC6TZyGyqa6n+2cAW6z4kkE5kgnh9Uh1Joz5cEZ7tblk2ZvtVpM0LZ0l0t+ElsPhSHZRTly9455siDItUsYsWNSgqjUIf3EdFUMIJD1468qxqT2MsY8rcQJlahoHmofxg41DlukCY9G6CCOBfooL18oyJps1sxppHsKHY6rJl4Q5zhdbJmI0gu3WlqRWk3sEKWmZQpDjmOMW9TPaj1FW296YECUk7ys20GvyiqXTZO0WBkkZn4QVa7X2szGQ5NQOWggZFqwEkUCgQfHKK5db7FT1G0oR/qMt1n3VFOqmB5Dh9aQnds4cXnOO6hNAA7jiS1YWTwXDirl/rzhJLwJps8lUZ997BJhhNeUlFEtUkkmLPPlodJbT1hVfMhOBWJgtPAOSOggODrYeWqjJpJdSp2aWxLRMuseSllTqPgIyXLK6JD8frTOF+ZuxxbpJGJejB4aWS5lEjtDhGJAIzLKDjlwgy7rtwCvfPaIPDu/XnDBRcE8USVeRY+0VSyeB6LRcIVKWb7fuDouyUcLqmCq6AJY4NC5y+UEGyy2dC1JGAKIwCqXqO9yjfCyxynKH8yXiKUN1I/4ljyMJzs6XurTf2+rGcyaio3qFKTQZKYA59B4RGrs1FIdSaqRl+sKpUS7+TQJNPe6Sj6xs++P+4/0wtsZ8L0/h6sZyk5KSy0lLnC+IJyZQZwxaojYEVDkuHpwbR4TSVkBLEj7ubkecMZV6s+NIO7LLihrRWVDxrBTOfn4S1vjf0YWqYksCN5njwu4xHqM35jjlG/ZA1l7zbp0LioBGnqI0syAwJAcFifg2ufpBOROEoPlktzcqdVTz4H08oTX5LcLbMEKOdaMacmhvaSHFRU89OkKL4tOCYkly9PDWmsMiqQtuW9EifIJJKkqSX0AcOPAGOprdW7HEZk7/AFFHZ2D6R2qTNCkImOd9CTTQkVjXDoYMn9aMnSlDIPzyiFIGbt1g475BSQOLHONJklKSxYwSAqZPOMjeZa0pLBJbqYyIQt06Y5ik7aWxK5gQnvJFT7Jiw35eAkylKOfudBHNFzitRUqpJJPWDOVIr5OdUwtE6gLVHDhyiG0JBBY5KcHkYhkTd9iaENBWFwwHTz1hF8SMWS8E03u+xCVuA5YOATzj2dhWWBO6M2zL/wCYjCaqB1HhiFQ31rGqZr50OUFX0E54fFNLf9BfeVpKUy0gHEVBj+bLCeFDGovyUJsxJd0qqWcc/AEAeUb2tX38sarKgzUxJqD1zhVchQZqghJL0KlakkZjR1NE6Ew4nl2UW9u355Gt42AKmASmwLCWamF27w0NR1hhZrImXLISK4JgUeKkK+vKG9rsyRKWaFeEkt+RQUfKBVDfb86x4LRijLkds97wTSxjiWSSfN59V+Iz9d/+RB8FIaIwNxv+JY/lVHiVbr/kkq8lMYlSmoH5pqfPeio74PeU1Q7malyyDwOGntBdnkBCCrtJail0mWvElRxM4Tk9S2dGJZogIdNf/XLPkYIMhLg69oRno2IfCHg0uqMGt0upyzTxTpfOgeYsEEgEDs0UOjKIbnlnEp7/APFH9MRq7p/6iPIxue8f+xH9MIdKEZKKUnb2I05D9id7x5MFFfsSveMGQ/Zne8YvXpJ94BGgmRPUmY6S333mMDEHiIZXfN7QOGZnKRnQ4TlnpXnClHfH/av0TEcicUBKkliJKiDzJgpmPV6SGeO/Xsx7bUsUuXYvkwAagY5/5hJfaw5xEJru555n4Q9TaUrKlYXoEqD5OAX5jlCW/JQ7M7oYV/x1h4nlNRhlibjLqUSZN38XN47ZstPKrJLoSEkoPAB8QPkoRw5VTHY/s9nJXLUlIISUJU5YutO4oilKEUrGyPgcrJ0vzLDaJKRQVHsY1KEjMFxxiZEkUUDT06mMXKqSTnxgkTAuzSclEccs/GMgnAdEgxkKGhBtdefazChOST6/2iuBTUfxgihqTWBJkVSk5MthFRRNYZYWSHYjIxPOUUODwZxqMgY1umSkgku49PqkHLY7rOPqkWQjtZy9VnisnLLdeq+QGjCwTUijHxge0kFwO8CwJyPB+R4wTOlh2cHCWLfmy8jANomupST3hLBNW4jwyNYezFTVvv8AnUWrM1ZYpadKUiYOBQKFuNPSHhulCQrDu48RdtSQsHwqIjTLCQMBNA4JzA5GN0z1rCDoFEP+1kDy5xXNX8jscO1HsZfAnzu1sr86r6erGtklMFIAopRJf8wYp6ZwntpHaEjJ5SgeroMGodKgslmKKVI1TpxeI70mo7MsoYgGYBu4r+5iifSvA9Tw3JJZvafFL2m/eo+W/wCorI3SPyTB/KpxEx77/wDIk+aWhNb7yUmYQnLfBHEKIJHLqIGnWqeSVSlhdQcBAxBnYUAxUGkJGNnXya+GNtNN14D5tz+GsfymJ9T+2g+YaKT/AORTst3JQ7v4i51iVG1M0F8Ms93Q/q/va6w/sZFC49pfP7fyWlPd/dmj/wCo3Vn+9L9mioHaOa1Akd7QnvVOZjyTfk9RADKJKWAS5JGQAGcT2MiLjul2W/2/ktjU/dne8bEZ/wAH3jW67DPbFasKBvMgD7w4uNcKA/GvKNiXJ/ale0VyjWx08GZZoKaTSfiqNk5j9uaYiKdz+EgeZjZ/acfWPSKEcpI9XhCxonlTCmY4/wDcB1ARURFfZCrMpaaYgSRwOXlGJVvA/nmq8g0ayyMGFQdJkpChxxK94aMqMGt0i1EGu/ZnP3i/fZfeGGahKlHCVLQ2ffS/9QEVG+7rVImFOaXOFXEfMaww2OtIlWiWo5JmIUR0jdFrqeGzY5Q5oSW53YSg1R9aCI5bKLAmmlfKC7QkhQIYp1IINPr2jOzckUT0FW4+0EpW+5Aiztz6vHsaTEFJYZdYyINRzhSKZQOtmrkIYWtTPCi0KqIoZcjZa2LpJFIiFsW4AUeLxatgdl/0yaozARJl94/iUckj3PLrCLae6VWSeuURkaHinQxN0CUYye4P+mpSrEvJVFaAvqOBBrGyZRFoRNJeXNRgJ/MKexeKttCtRSnhDnZ1ZXIMgl1hlo6irfDyi5Pbcw59G1LnXTv5X0f0dfQmsy1oXg/CGroxKT8IbWTdZOrORyGnqIjmyR2iZuik1HOhPt6wMrECpSXJJVhbTEyn9KRTTj+djp+3xaifM9moqq2bnLr9ErQymoZJAD4cQJ1TvYgBxZ4CtSMSFGtAoA8QQ5fnR4NlHEo7xGJRxcN5GL1Y+cBXiveYEtiSRpmgj3DxVKSo7ek02SWptSeyT+ng/wDN9eqKrbu+/H+0aoP15x7be8nw9v7R4mJ2RdP/AJZfM3vaQldnM0t2iZiUvqUkHPizDOtYrkWW3B7IvlMR6horbRoxP4Ti8Tglm27pMNuW7FWmeiShsSyWfIMCo+gMdCumyy7Igpkh1qDKnKG+ddz/ANQ6FzqYouyttVJtciYnMLAbiFbhHkoxengZJNbHW/0/pMWXmyTVtNUbLVAMvvH9pH9MGKMBy8z+2n+mM0j1rXQ1J3f3F+piUneb86PRLxEe7+57qjf9b98nyS0IVtGuLdf8k0+ZjdQckc5SfKsQfq/w0D+ZUTIVvfxFH+VLQBKPLbZROQUEsSqatJ4FNB4aRUbIlSJpSoMpJqOBBi3IO7/D9VqgXaeQj7uYzLKyjqlI15ggecaMM+xwONaJTh7aPVdfM7J2OMS1EKYy0KcUd0gswgoktmOQLQBs5acVhs6sVcAS2dUlq+kHTEpUzAUfk5jU+p4+HQEtEwP/AIjIjmy0vXP6pGQpZZR584HNoVTy5yiEWgmLT9nVyG0WtKlh0St9T5OO4PE1/dMV9R7pHVdkrp/RrLLlsymxL/bNT5ZeEV/7UtmzaJHayx95LqfzJ1EXkRqsAgg5axc4qqKVKpWfJ15gEccJB8oIuqUtU5CZQJWVAJA1JUA3rF0vjY+WZ81QUezUtRSB+HSBkXFKRklzzrGOWRXsd/2uNpprZogQsicEzE4d8huGQPx8oDkOg4XywA9QVSj8IeX6JZXZ0IUTMAPavop3YeBbwhDaZrqmFjQr5k74UMubiLsi5opo5/A82LDrM0MjSTSq/Jv9wmykFgoaIdjzKflEF5zN4uKjD6KKYGmW1AJTiDjEW6KCx7mPLUvvVfv+igqM0rqj12DBhjlebG07VfjEduzHI/ONB9ekSXjmep9/7xE9YZdDBm2ySCbdKKbNNSoFKgtDghiMs4rZTFtvG3LnyrRMmnEs9k5Znw4UCnQCKqtuEaMb2deJx+JpucG/7V+rCLmH38r/ALE+4jqlw3DMtSyiXhGFOIlRYAZcHjlFkmhC0K/CpJ8iDHS+2KScJIdxQkOOHSJOrtnW4A5vFkhjdS236+hBNo/jAaDvfvj+iJ5qoVm1pSakDe1/YjLJ30PTZMkcdczQUFU/dR/VHi5rOf8AtPwgEWsMKj/8/nA86108FeqoVJmWeqxpXYz7Wrc5Y8g8eJtAZ/yzFeJLCEq7dV+b+QYRom10bkkermG5GZXxDHf3LPLIdvzS0/yjFCbaW0uuzpGgKj+8f7QBPvZVcPFRfrT2jy4bN29pQCXOJNC9aikWQjyXJ9jncQ10M8Vgx9W0dq+ziY9hALbk1QHiAamLMUooDmNW5ZvwgS6bB2CJyKYTNJAGQZCQo/zYh+7BaFgkKenAFy50jUpWkzyUoqMmk+4OuQNCnxfOMghkEkn3EZEtBtnErHKUpSUJBKlEBKRmSaAecfQOyVxiyWdMumM1mEaq+QyH945v9lFxGZaP0lQGCU7Pqshg3QOX6R0ram8JkiQZksAkEO+gOsLHZczHlu+VDmF99WrBLIGaqD4ny9xEVx29c2WlRwmlSDCnaGeTML5AMPifP2iZ5OEAYIqc/kV+2iE5QMQfLWGVrmwhvi0YJaj7fX00c6KtnSbpCW0yyJomFu9iAJzZw3qYhsqFBZWnNTuBqS/q58oFvCwTEKlrIOGYlkA1KQTVQHGhPhzicykFkpUQGUAur6nRqklo6KyJbUcCfDZyk5Ke78iS97lYoWsJSdQc+ZH1pEF82FExcpKBgM0ODkQXbCWpqaxPa5KpgMrE7uEkkAhTZPrkTG9it6ESFSJiMc1MuhcYRkHxa1YsIrk7do6mmxeyxqDd13EibNgVgmDFLVVKgkkuN1QflCuZKqrC5SKvy/tFilKMyWZisRQgYTiyB1wjyyjRcsb6WCAkJUGZ1YqggDSpeunKBVmqGaUGL7prLnDDiolhq+KhHEg1hTeF0rS6sw5rq/0YdSVlphSkMoJBI3QAC5I4mhHi8ezZqZs3s5bGWMLABlOGoAdecGGw2ryRy8rXhXqynqTHQe33UnkPUCFNpuoYnUASQyUgVLUq2Rc+kbWnEOgAZ+Gh55RMnxGjhes/2fO6ttKv5N51rdRD0IYDieBeAAEqWAosFU3sgOIIgS0Lr4u9awFMWTUks/h5RIrwM+p1EssubI7YwtF3glQQCQlzQPQZmmQ5xDbbsUheAOVMKAE5hxl1i0fZnYu1nTQVHCizzlKfJLpwg+sXLZm63tU+ZMkTBLaYe3lqQE9nLASpO8dVA15eMHmfNRRyx5LZz9GwtoTJVOnKMsCV2iElClKWSWRLajFRo9YZ3b9mk+ZLmzJkzB2dnXNKAg4u0AJEk4iEpOTl+XOLbtptKueZabOvDZglCpbBl4k6qJqKtTlAqdsFJs5stqmpXKUlilgVkOXScIqTryge1jZzJ8RxpfDb+W5x2sWj7PrRKlT1Tp1Uyk4sLsVF6Ac3aEFtYqUpKQlJJIAeg0AesF3JJdSRliUCf2U19T7Qci5oUdHSSbyxf5vsd32JtypiF9qp1zFFfZuRhBJUrzJ9oerKA4Qkg1oS9YR7DWcSsYmNjmJdI1wjM8hl1h1NSMQIDmuTP/aLkqSBxHHjhqGsfQis82aE1QIyJZqgTQMOBaPYhithuwl1Cz2OUnDhWsY18cSuPQMG0aNNurYE2ZUoVmTmShOpqHV0Aq8R7AbQfpVnAUXmS2SvnwV4j4wXfNzGZNE5J3kow+DuW55eURK1QW6dm2z8gWeyuSCwdRFcgB50itbQXx2q3AYAMOnHxiyXUtAk4Eh3KgriTqT7RRL3tQmTFKSABkAOAoPn4wmqh8I+lncvMGnzHgG12hKe827WvHLyiVS4q9+oMyeiWSyCQ9eeXoYy447mybJJk4zF4nMw4VYQ9E5uQPNoEsE8dsUMezWCBoASHxE5moPlBy7VilqEvcFQVasOHF4U2OelNSScKRiOeFRcewz5xaKH2q1TFMhAD4jhJHAMVep8DHoQjdxIJZIfErvCtWAGEZMNWMRoIMvGHDgkk8MNRAEy0KUykuiWkPzZIzfXP3iDWHLnBFnkgqAxkGqQWqSUsfjrGTGUp81dxhRyTqQHIYFh0ga8JRKlTFAGXKSClIYAqLufMxPZLQtUsTwpKGAUpIDvmAfBxTpAolmkpCVzRLBJCUuQNHOfQ5Z/CMFhEtQOIJwqKksKgqGRJzyoOsGTLIMRXLJSlSUklgl1aECvRoit0s9gQCyhvKVoSGdjoa+sSw0QiaEh8L5kHi6swTw4QJbJyVh2YinXpBkyYlKsODCndwHVTjvENTUeEJp85KVON4Ek/IQaDzUL543mPzgeYOUb9sSX8oKkWbGKZiG6Cc1l7+xqQmYq2JfCVypaATV3XvCub0i3naeVNlz5EuTgUtMyWtZUyQxKFlKKsnMvTOsJPsPu1/0grDFEyXh61frQRztVqWq1TVFZ3VzVJD0AxlWXB9IR3u0Y9a5+zrG6ZZ7fP/1EuQEsUpKirPGKslv1UtVs66M0VO0MtUyZvJU5KSAMLgkkH8OjRib0Exc2baFrxnCEhAYsH1ySPnA8+8QqUpIzceIyPwiRhTOZgwyhkuS+f58xaZhPEwbc1owL7Q1wABI0JOQPLWA0EMzb3F/hBN3IxzUJemIRfy3sddZOT4l2PoDYKaDK7WbWbPKs/wAID04ZAAfKGcuacagkENmeXDrFJWVybXZJLKwJ7MA1AViXvEHodIu5UmWVEEAE0dtKNGjMkptIyRlKaUpu21fqzaTLWBRNH4ExkeonEPVWf6opGRRaHpnH9jNolWO1JmVwHdmAapOvhnH0Ba7xSJPapLhQGEjV8o+crDcc2cgrlpJAofr61jo+wl32idZQhayiXJKgkK6n/wCQzAxVz0ml1LYOEn16AV6WgpmbqlAAaEinCBhaqENQVJi5XpsqESFTEqxqCXZs+h6RzEX0QtQMtkJD8SeTaVipKaVM0c0XuhrMVQZhw/gR8jFb2rkYZyCk4iCkLIyGIBbBuA8soltd5qUzgsx5aMKcBWFtttYkETFgrXNBoo91t0EdPhDxVElKxjarO/3csFmdS9AGc+0B3Xdoldp2ocKIAALsM6/XvBl1W5ZlHE6XSpywrrQdBAUmYFb2IhKi5OTDL4QWQLkb4WD+qWzo9W8PlEN3WJUyXMVOKgmXokM5c7hPRjBkmfLmOEpw4RpkSxCH/E9DElmmFa0gihScSeNWrxppCtjoO/Rh2cwTSUpKAU0LlQA3HAoXo+VAYUWuX2JCMIwzErGHqXbiKaZUh5abRVKAFFLEu9BhehfOg9IAm2vtEdoHaiQ7UPdJ458OECxiLCMCZQYhBJPA8/rJzAdtScBc6shqhzofaCJSwAQ4qoCn4mc1yfN+sILwWoHs00win5i+nvBQG6QfapIxDFkEVAVUHQjkKBucK7fIQQGPAE9Bm2cN7VZWkPXtFMcRo/EMfDWEd4za8WHlDIWQrWGpGKoBWseIAf56Rk1nz/xDlN7HdfsUJF3zZii6jNWxOqUSw3kSY45bk4DLAG8UDEWqTnX1jsH2fyOyuGZOZvu7SRzBGF/MRxkrJVQEqeg5cIULpgkxb7o8TEagA1M4a2qwKfESHIy+cNLn2VTNYGYcSqjC3U58nhlJCOLKskcYJuqc0xJYZlvKGO0lxCzGiiqutIUWSYElyWA5PDIVo7hf16o7C7xjxzEKSslq4HHxBHhF7VYAoKCsLPQsH84+eUX0qYuUggNLlYBxNSp+tY+iLPLCgFv3gFU1BFDwzi7JXM3HoURUljhzdaa+z/kyXdZSGxIbR+EZBasJZ0k0GkZFY1lI2KsyUWVAepqfb3cw9IOBaUnCFBqdX+b9THD7HeFps8whCyMOYd660yLZRa7o+0Uhkz5ZP5kV9IwyxSTtHIy6DVY5c8U35o6fs1NMpJkzFOgf7ZOiT+oemkV7azZCWuYpVnKUrKVTJj1dsuQFPUmF947YS0JCkJUsliQAd0HJ3y5CFO0+1S5dnmdmWVNQUtrhUGPSHhOW0ZI0aXU6m6nB/P8AcoyZYmHeJ4O7br1ppWBrWETTMX+BWFJfMMB7wsXalEgZUrE8u0gBKEjdBc01+Jzi6jrc1jezq3GUpt1QBbujj7wG3aJUlRwIA3U5lRcMVHz8oBm2o0IOrFuHCC7NOlhTs5z6nSIxkyK7qTsMwl0thDsMqH2PhFrlISUp3iCBWrZ5N7uYo8wkzjMUKYnJ0f6pDuXeQSSEgKSxALndBZiOheBJeAYS8RumWUInoxDeBdZIcCgAfQ6+cRBSpjJYdmnvKFHIcjlqITyJ2FKnOKlST3nzc6n5RJ+mKTJEsKbMgDr5ikBoZSGCKOgKBL4n0ctQ6vSCLwQHZgolzlUMCxcZeHKFN3zwGBS4AIP4s3HXSCLRanBY5jnk1Rn78IA1qiKfOOBgXAZm05H1+hFenrckgtDydOStILAf5+UIbSK0yJhoiTZCo8Y1M186RtiY6dI1VDlTO7XNaCjZcqUot2a0h2oDMZhxz9Wjki0GXMCsw2fEco6hapqEbOIklWFe4ClnOIq7UJI0cMX4EGOe2xaSEvQYfbLOK7ssSqyC1W1BGcaXNfnZTE6AGh4VesLlWcKLDUtQZx5eFn7N00LaxFXQNN7ll25mheFQberFFmHSCjallISS6RlA6kHWkXIzyYfca/vU9Y+priXjsllWA33KHrkyQ0fKd1qaYnrH07sXNxWGQ9WRhHgcLN4QyJkfwR+b/T+Byu2kFgBTidYyIVywouD6tHsAqOQ3fdEiepaSVJWXVybRi9fLjG0vZKQqWooWvEjvONdaPpA1zlaUpUB95K9UfXtFnmWhpkuejuTaLHAnWLFTXQ4WfiOrwScOd/8An7gsq7pQsgEuYoJVM3ppS6gAKBqtWj6OYUWvZtBUHtHfSCgqB3iSzUHCLLY7OmSpUkuUTXUDoOI6v7QpkWUr7WzqJxSjilHgHoILS8BYca1MXfMq69O38CY7ITVrMsLlbpatDUO7ZkRkjZJAmJTNmpLFlpSkuE5Ah2Bq2UOl24zEotSQ0yUcM0ceMGbQICkono1Abrp60gcsaC+Pau0nS7dO4rn7CSTKKpC8awo4wUsEpAfg5JLeBgWw7OSZaDPE2UpQKUpzZCirCorBFAIY2y1KlWiTPQopRMwiYAWrkQfrSHk6ziZKtNmpiw9rKLByP1082LHxMRwiy6HGs8qTrdX08OqK5e+zeBKlEyyg7r4sQ0390M5OLkHhVadjkOk9rKCVgsQVYSRmKJoaHyixXT97YpkvMpB8CP8AEASjiu4nVCz4c/WByRrYT37qYyaqPVLp2YvOxSEqQkzZWM1AKiAoUICSQyia05xDa9j5q5q+zCMScwmZLB6hOLKsML8UTIsatSAH5hoKtww3nKfUp9QRA5Y9C7Hx7Mt5Qi9pdvD6lVmbJ2kJ7Ts5hTXeAxCmblJLeMBTLlmJO/jS/wCJChTxEXO6EKNptaHIGGbR6PkC0H3LbJs671pVMW6N1JxFwBUa0Ye0BY0zS/8AUMEvjxLt0fic4n3IpLb+6ajmIiXcqlE7wFOVfWOkWi/1zbCJhUe1lKCSogFzoqoYvz5wLaL1BTY5q5MhWMrEwGTLZQxYcgMwKhmgciL4cb00tpY2t66/U5vMuZb6RHMuWacgPOOr3jKsybaiUbLKKFy6gFctlVIUClQbJm5wGbvsgtq5AlLA3cCkTlOFUfv4goVybSJyNFseL8PkrqS2v6Fbvm8ps2QJSUEDtELP7soSm9H8YSKlzD3kFtIuti2es8yfNkCdaEFCmSWlrBGpNEsxHPMRl27MomqWgW0pXLUQUmzu4GRChNaF9ky/3jw6W/O1tf5sUNSZgORDZMIEmSVk1CiOkdKsOzkuYmYoWxTynxJMitNQe1qI1l3JLXIM1FrfCHUhUggg8HxkHlEWNh/3mhf/AG+hzQWdT90+URzrJMOSDHVk7MpUgTJdpQsEA/7RS3EF1ZivlHluuKXKkpm/pCVIURlKOR4b1W4QyTC8uiSTeXZ+RzO6LrmqmoSEHEpQAHEksBH0fsdZzKswlnNK5qTp3ZikuD4RWbq2dl2dcu0domaAQpIEspcs4NT0PhF0sMpPZAByMyVHeJLqJJ4kkw9UrZiy6rT5JrFhlzVu/s1/klmiu4UAc4yBpktPBXvGQthpFfXZpSloYYQEkaV0geddgRKUhLlJ7r6E6/GC7uk4V72bdW5RuJxUpZFUpoOuXjDFeXT4sn9avp6C9VkVOQiWXCk7wV0YDzcR7Mu9XbomOAoDCofiB/xDAuxJJqwp7D1jyVYBRRGtH0HHrEbZn936eq5fH1F1hugIM8OCibXocvrwjWVdSkyTJKnYjArgQX+HvDKz2bCoErBFSANeAeD5aioboajZNrWJdC+7dPJ9O6f2K7fN1LmWdkgY0EKIyD6t1jxcuYFWWakHdDL5JIZjy0iwCypQwJDqLvoOXOsF2GzJwKmPUDLKBzMEuE4dlFtVfqV65LkUm0TMJBQt3HB6+OvlGn/jXZSZ8oLStK3wEceHhSH1mQEgqcJUctakf5jDKUCsMAk5+vDKr+sGwrhunfVeHoVFdxzJtkRKSAVy1hi/Ut5RLetyzl2izzUocIw4yCMwdK11iwLkolqSsOFggGuh3XyLljD9TEEmmTM3r6QLG92YF49/UoFku9cu8Jqig4Fg1ajkAs8BXFY5suXbJRQp2UUhjXMAjjF/TkXYPrnrm3HKPbOQnmk0LlikllanxgqRRPhEGtpeHocvstmP/wDNmku+MFuADfMxHeaP9LYzwKh6x1CdIGIhIITMcKJAL1oHNCeI6wFftxSsATgBCWwJA1o6vytp4wG+wnumd2pLq36UU29VAXhJJdyhAz66axpLS97nkX/+RFnttxomKlTFYu0SBhwh2Ge9x/zGn/j4Ta/0lK3xFiPBj0Py8jzK/qZpcM1EY1V/DW3iVvZoPeE9XDH7xvsePvLTMOj+5MP7t2cMibMmKUD2pLUqAS4yofONbt2ZXJkzZeNJXNBwqDsSaDR4KaVfUpyaHO+Zcr3pfuVq7d2y2qZ+KgPUtEaEdnd5Os1foP8AEXFGyf8ApOwUvCSxKgHDivWMt2yRXIkyQoAoVkQQFQu3oMtFqLvl739EVC3EyrBJQDWYSo9OEeX9LaXZbMMwkE9VRZb12VWpcgApKJSWWAa5v4iMXs+tduE5WHs2GGuTBmIiUH2GddYvu/v0D+wdUuUn9UARYVKASXScIYB9TplAVkseBSphNSrg7Cgb3hjNlOsOohJGWTHPzhps28M0k8MXLIqbBplvDsEppSpbn8YyPF2YBg6Wajq+UeRWdXYq6JoyCnORPwh3ZbOnOjkHdHTM/WkAWmzpQQEgPVnych38hDe5rGAnGalXxpDjMittmZAUAcuft0hbaJEyYEkPgpQHOsM78tZC8PINwrmY2s5GEsGSMuNKROwu1gFlu/D3hhKVPU0yb4v5Q0FkSpi+WWgNKxElAVMDuQBx5DzjO1Umii4TwpTNohKNbQlSiCoUS+XDP6/vEKLUVAEBs2w5t/iNjbyFFSg6QCGBzegHSIMYCiBTgwbPlpR4CI0MzZk4AVGvOp1amlI0RaalITQhq15t8Y1nVAUNG5OflQxspK0KGEh3BJrV4hEC2pQJUonIkF3LcK6f3gaRbQoF2LOAag4ncHgG+MSWxOFSkZkk1PNj6PHq7IlWBAcZB+fHq8Ae9iFSppmhLrYgt8uQ+UMrPZ1BScb4k/iLg5sQPBo2k2Z6UdqKLkhjHk2zzCEOtziZz10bpBFPUyyCZhUA63AbFU8CRRxryiWYAXUtWICtHFdFMfqkDJolYSSGVm5HTwpGs2XiWVChT41GorR3qIIETGaO8QQrhXrx8YKmSkFLl3TnT1HnEQs+LeKjRLtpV28h8IDtU4oUE6sACKUyILdM4WhrY2ASzfgzFSXb5M9IlswbPI0Y0rpR8o0kFmLVVUngCNI1FoCjQOzGrPXziB3PZ88ZgcQAX06RoJi3RSmep51OmvGIp5wqoSANGHj9c43s0t0glRJD6MG0YPQiChHZrJQFrKiDQHIKbm/P5xoqyJ7xxFwCGo2mUHSZZSQks9TR2+jGKkhSWJLHMUyiA3ALqlFAUlSlLU/ePx9olxhIAq2QJBNeNTWNJ57MgJDBw7dY2XOVMBD5vpk3Af3gdQkVomLBZKS3SPI0CDUdpMDFgxjIIaP/2Q=="/>
          <p:cNvSpPr>
            <a:spLocks noChangeAspect="1" noChangeArrowheads="1"/>
          </p:cNvSpPr>
          <p:nvPr/>
        </p:nvSpPr>
        <p:spPr bwMode="auto">
          <a:xfrm>
            <a:off x="155575" y="-1790700"/>
            <a:ext cx="33432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6" descr="http://mrsrobertson.ectonbrookprimaryblogs.net/files/2013/06/IMG_2258.jpg"/>
          <p:cNvSpPr>
            <a:spLocks noChangeAspect="1" noChangeArrowheads="1"/>
          </p:cNvSpPr>
          <p:nvPr/>
        </p:nvSpPr>
        <p:spPr bwMode="auto">
          <a:xfrm>
            <a:off x="63500" y="-136525"/>
            <a:ext cx="7553325" cy="566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6805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Optional Task 1</a:t>
            </a:r>
          </a:p>
          <a:p>
            <a:endParaRPr lang="en-GB" dirty="0" smtClean="0"/>
          </a:p>
          <a:p>
            <a:r>
              <a:rPr lang="en-GB" dirty="0" smtClean="0"/>
              <a:t>Write </a:t>
            </a:r>
            <a:r>
              <a:rPr lang="en-GB" dirty="0"/>
              <a:t>a newspaper report of a bombing on </a:t>
            </a:r>
            <a:r>
              <a:rPr lang="en-GB" dirty="0" smtClean="0"/>
              <a:t>a street in London. Consider the features required to write a good newspaper report. Type of handwrite it.</a:t>
            </a:r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r>
              <a:rPr lang="en-GB" b="1" u="sng" dirty="0" smtClean="0"/>
              <a:t>Optional Task 2</a:t>
            </a:r>
          </a:p>
          <a:p>
            <a:endParaRPr lang="en-GB" b="1" u="sng" dirty="0"/>
          </a:p>
          <a:p>
            <a:r>
              <a:rPr lang="en-GB" dirty="0" smtClean="0"/>
              <a:t>Research </a:t>
            </a:r>
            <a:r>
              <a:rPr lang="en-GB" dirty="0"/>
              <a:t>M</a:t>
            </a:r>
            <a:r>
              <a:rPr lang="en-GB" dirty="0" smtClean="0"/>
              <a:t>orse code. What was it? How was it used? Who invented it? Write </a:t>
            </a:r>
            <a:r>
              <a:rPr lang="en-GB" dirty="0"/>
              <a:t>your name using Morse code. </a:t>
            </a:r>
            <a:r>
              <a:rPr lang="en-GB" dirty="0" smtClean="0"/>
              <a:t>Can write a message in Morse code?</a:t>
            </a:r>
            <a:endParaRPr lang="en-GB" dirty="0"/>
          </a:p>
          <a:p>
            <a:endParaRPr lang="en-GB" b="1" u="sng" dirty="0"/>
          </a:p>
        </p:txBody>
      </p:sp>
      <p:pic>
        <p:nvPicPr>
          <p:cNvPr id="1026" name="Picture 2" descr="Islington College - The morse code was a revolutionary tool used to  transmit messages using unique patterns especially during World War II. The  chart represents morse codes for each letter of th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2879">
            <a:off x="5943746" y="4659312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wspaper - Newspaper clippings, End of World War 2, 194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16015">
            <a:off x="5097901" y="1865422"/>
            <a:ext cx="2722777" cy="2024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54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67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</dc:creator>
  <cp:lastModifiedBy>Mrs G NEWTON</cp:lastModifiedBy>
  <cp:revision>14</cp:revision>
  <dcterms:created xsi:type="dcterms:W3CDTF">2015-01-19T20:20:29Z</dcterms:created>
  <dcterms:modified xsi:type="dcterms:W3CDTF">2024-11-12T17:28:27Z</dcterms:modified>
</cp:coreProperties>
</file>