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300" r:id="rId5"/>
    <p:sldId id="285" r:id="rId6"/>
    <p:sldId id="305" r:id="rId7"/>
    <p:sldId id="307" r:id="rId8"/>
    <p:sldId id="302" r:id="rId9"/>
    <p:sldId id="303" r:id="rId10"/>
    <p:sldId id="306" r:id="rId11"/>
    <p:sldId id="301" r:id="rId12"/>
    <p:sldId id="299" r:id="rId13"/>
    <p:sldId id="304" r:id="rId14"/>
    <p:sldId id="286"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55F5C2-3124-49D0-9E46-E40426F502C4}" v="8" dt="2025-09-08T15:51:30.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971" autoAdjust="0"/>
  </p:normalViewPr>
  <p:slideViewPr>
    <p:cSldViewPr>
      <p:cViewPr varScale="1">
        <p:scale>
          <a:sx n="74" d="100"/>
          <a:sy n="74" d="100"/>
        </p:scale>
        <p:origin x="1992"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ipkiss" userId="414dfb38-f18d-4227-af06-1170420ca5aa" providerId="ADAL" clId="{DB642B16-0A0A-4470-A827-1A65702DA3A2}"/>
    <pc:docChg chg="modSld">
      <pc:chgData name="Peter Hipkiss" userId="414dfb38-f18d-4227-af06-1170420ca5aa" providerId="ADAL" clId="{DB642B16-0A0A-4470-A827-1A65702DA3A2}" dt="2025-09-05T16:44:58.686" v="19" actId="20577"/>
      <pc:docMkLst>
        <pc:docMk/>
      </pc:docMkLst>
      <pc:sldChg chg="modSp mod">
        <pc:chgData name="Peter Hipkiss" userId="414dfb38-f18d-4227-af06-1170420ca5aa" providerId="ADAL" clId="{DB642B16-0A0A-4470-A827-1A65702DA3A2}" dt="2025-09-05T16:44:58.686" v="19" actId="20577"/>
        <pc:sldMkLst>
          <pc:docMk/>
          <pc:sldMk cId="3835121677" sldId="300"/>
        </pc:sldMkLst>
        <pc:spChg chg="mod">
          <ac:chgData name="Peter Hipkiss" userId="414dfb38-f18d-4227-af06-1170420ca5aa" providerId="ADAL" clId="{DB642B16-0A0A-4470-A827-1A65702DA3A2}" dt="2025-09-05T16:44:58.686" v="19" actId="20577"/>
          <ac:spMkLst>
            <pc:docMk/>
            <pc:sldMk cId="3835121677" sldId="300"/>
            <ac:spMk id="2" creationId="{00000000-0000-0000-0000-000000000000}"/>
          </ac:spMkLst>
        </pc:spChg>
      </pc:sldChg>
    </pc:docChg>
  </pc:docChgLst>
  <pc:docChgLst>
    <pc:chgData name="Jo WILTSHIRE" userId="947868d1-4aaa-4851-8ef5-3de34b99f159" providerId="ADAL" clId="{0D55F5C2-3124-49D0-9E46-E40426F502C4}"/>
    <pc:docChg chg="undo custSel addSld delSld modSld sldOrd">
      <pc:chgData name="Jo WILTSHIRE" userId="947868d1-4aaa-4851-8ef5-3de34b99f159" providerId="ADAL" clId="{0D55F5C2-3124-49D0-9E46-E40426F502C4}" dt="2025-09-08T16:11:51.222" v="2791" actId="20577"/>
      <pc:docMkLst>
        <pc:docMk/>
      </pc:docMkLst>
      <pc:sldChg chg="modSp mod">
        <pc:chgData name="Jo WILTSHIRE" userId="947868d1-4aaa-4851-8ef5-3de34b99f159" providerId="ADAL" clId="{0D55F5C2-3124-49D0-9E46-E40426F502C4}" dt="2025-09-08T15:25:39.048" v="175" actId="14100"/>
        <pc:sldMkLst>
          <pc:docMk/>
          <pc:sldMk cId="237230453" sldId="285"/>
        </pc:sldMkLst>
        <pc:picChg chg="mod">
          <ac:chgData name="Jo WILTSHIRE" userId="947868d1-4aaa-4851-8ef5-3de34b99f159" providerId="ADAL" clId="{0D55F5C2-3124-49D0-9E46-E40426F502C4}" dt="2025-09-08T15:25:39.048" v="175" actId="14100"/>
          <ac:picMkLst>
            <pc:docMk/>
            <pc:sldMk cId="237230453" sldId="285"/>
            <ac:picMk id="5" creationId="{00000000-0000-0000-0000-000000000000}"/>
          </ac:picMkLst>
        </pc:picChg>
      </pc:sldChg>
      <pc:sldChg chg="del">
        <pc:chgData name="Jo WILTSHIRE" userId="947868d1-4aaa-4851-8ef5-3de34b99f159" providerId="ADAL" clId="{0D55F5C2-3124-49D0-9E46-E40426F502C4}" dt="2025-09-08T15:21:09.843" v="4" actId="47"/>
        <pc:sldMkLst>
          <pc:docMk/>
          <pc:sldMk cId="761930043" sldId="292"/>
        </pc:sldMkLst>
      </pc:sldChg>
      <pc:sldChg chg="del">
        <pc:chgData name="Jo WILTSHIRE" userId="947868d1-4aaa-4851-8ef5-3de34b99f159" providerId="ADAL" clId="{0D55F5C2-3124-49D0-9E46-E40426F502C4}" dt="2025-09-08T15:21:10.928" v="5" actId="47"/>
        <pc:sldMkLst>
          <pc:docMk/>
          <pc:sldMk cId="3168676261" sldId="293"/>
        </pc:sldMkLst>
      </pc:sldChg>
      <pc:sldChg chg="del">
        <pc:chgData name="Jo WILTSHIRE" userId="947868d1-4aaa-4851-8ef5-3de34b99f159" providerId="ADAL" clId="{0D55F5C2-3124-49D0-9E46-E40426F502C4}" dt="2025-09-08T15:21:07.395" v="3" actId="47"/>
        <pc:sldMkLst>
          <pc:docMk/>
          <pc:sldMk cId="4201643605" sldId="294"/>
        </pc:sldMkLst>
      </pc:sldChg>
      <pc:sldChg chg="del">
        <pc:chgData name="Jo WILTSHIRE" userId="947868d1-4aaa-4851-8ef5-3de34b99f159" providerId="ADAL" clId="{0D55F5C2-3124-49D0-9E46-E40426F502C4}" dt="2025-09-08T15:21:06.493" v="2" actId="47"/>
        <pc:sldMkLst>
          <pc:docMk/>
          <pc:sldMk cId="3882519681" sldId="295"/>
        </pc:sldMkLst>
      </pc:sldChg>
      <pc:sldChg chg="del">
        <pc:chgData name="Jo WILTSHIRE" userId="947868d1-4aaa-4851-8ef5-3de34b99f159" providerId="ADAL" clId="{0D55F5C2-3124-49D0-9E46-E40426F502C4}" dt="2025-09-08T15:21:05.346" v="1" actId="47"/>
        <pc:sldMkLst>
          <pc:docMk/>
          <pc:sldMk cId="1878466172" sldId="296"/>
        </pc:sldMkLst>
      </pc:sldChg>
      <pc:sldChg chg="del">
        <pc:chgData name="Jo WILTSHIRE" userId="947868d1-4aaa-4851-8ef5-3de34b99f159" providerId="ADAL" clId="{0D55F5C2-3124-49D0-9E46-E40426F502C4}" dt="2025-09-08T15:21:03.392" v="0" actId="47"/>
        <pc:sldMkLst>
          <pc:docMk/>
          <pc:sldMk cId="1963447522" sldId="298"/>
        </pc:sldMkLst>
      </pc:sldChg>
      <pc:sldChg chg="modSp mod">
        <pc:chgData name="Jo WILTSHIRE" userId="947868d1-4aaa-4851-8ef5-3de34b99f159" providerId="ADAL" clId="{0D55F5C2-3124-49D0-9E46-E40426F502C4}" dt="2025-09-08T15:26:11.026" v="185" actId="20577"/>
        <pc:sldMkLst>
          <pc:docMk/>
          <pc:sldMk cId="1396332266" sldId="299"/>
        </pc:sldMkLst>
        <pc:spChg chg="mod">
          <ac:chgData name="Jo WILTSHIRE" userId="947868d1-4aaa-4851-8ef5-3de34b99f159" providerId="ADAL" clId="{0D55F5C2-3124-49D0-9E46-E40426F502C4}" dt="2025-09-08T15:26:11.026" v="185" actId="20577"/>
          <ac:spMkLst>
            <pc:docMk/>
            <pc:sldMk cId="1396332266" sldId="299"/>
            <ac:spMk id="3" creationId="{00000000-0000-0000-0000-000000000000}"/>
          </ac:spMkLst>
        </pc:spChg>
      </pc:sldChg>
      <pc:sldChg chg="addSp delSp modSp mod">
        <pc:chgData name="Jo WILTSHIRE" userId="947868d1-4aaa-4851-8ef5-3de34b99f159" providerId="ADAL" clId="{0D55F5C2-3124-49D0-9E46-E40426F502C4}" dt="2025-09-08T15:25:28.841" v="174" actId="1076"/>
        <pc:sldMkLst>
          <pc:docMk/>
          <pc:sldMk cId="3696167207" sldId="301"/>
        </pc:sldMkLst>
        <pc:spChg chg="mod">
          <ac:chgData name="Jo WILTSHIRE" userId="947868d1-4aaa-4851-8ef5-3de34b99f159" providerId="ADAL" clId="{0D55F5C2-3124-49D0-9E46-E40426F502C4}" dt="2025-09-08T15:21:26.862" v="8" actId="14100"/>
          <ac:spMkLst>
            <pc:docMk/>
            <pc:sldMk cId="3696167207" sldId="301"/>
            <ac:spMk id="3" creationId="{00000000-0000-0000-0000-000000000000}"/>
          </ac:spMkLst>
        </pc:spChg>
        <pc:spChg chg="add mod">
          <ac:chgData name="Jo WILTSHIRE" userId="947868d1-4aaa-4851-8ef5-3de34b99f159" providerId="ADAL" clId="{0D55F5C2-3124-49D0-9E46-E40426F502C4}" dt="2025-09-08T15:25:24.931" v="173" actId="1076"/>
          <ac:spMkLst>
            <pc:docMk/>
            <pc:sldMk cId="3696167207" sldId="301"/>
            <ac:spMk id="4" creationId="{8BBDEA53-9FE7-DE9E-684F-767F1B331653}"/>
          </ac:spMkLst>
        </pc:spChg>
        <pc:spChg chg="add del mod">
          <ac:chgData name="Jo WILTSHIRE" userId="947868d1-4aaa-4851-8ef5-3de34b99f159" providerId="ADAL" clId="{0D55F5C2-3124-49D0-9E46-E40426F502C4}" dt="2025-09-08T15:23:57.722" v="163" actId="478"/>
          <ac:spMkLst>
            <pc:docMk/>
            <pc:sldMk cId="3696167207" sldId="301"/>
            <ac:spMk id="6" creationId="{79A64C67-195F-1442-F52E-5A0A6B883DA7}"/>
          </ac:spMkLst>
        </pc:spChg>
        <pc:graphicFrameChg chg="add mod modGraphic">
          <ac:chgData name="Jo WILTSHIRE" userId="947868d1-4aaa-4851-8ef5-3de34b99f159" providerId="ADAL" clId="{0D55F5C2-3124-49D0-9E46-E40426F502C4}" dt="2025-09-08T15:25:28.841" v="174" actId="1076"/>
          <ac:graphicFrameMkLst>
            <pc:docMk/>
            <pc:sldMk cId="3696167207" sldId="301"/>
            <ac:graphicFrameMk id="7" creationId="{F3612393-656A-CB38-4537-6C351F85B568}"/>
          </ac:graphicFrameMkLst>
        </pc:graphicFrameChg>
        <pc:picChg chg="mod">
          <ac:chgData name="Jo WILTSHIRE" userId="947868d1-4aaa-4851-8ef5-3de34b99f159" providerId="ADAL" clId="{0D55F5C2-3124-49D0-9E46-E40426F502C4}" dt="2025-09-08T15:25:20.042" v="172" actId="14100"/>
          <ac:picMkLst>
            <pc:docMk/>
            <pc:sldMk cId="3696167207" sldId="301"/>
            <ac:picMk id="5" creationId="{00000000-0000-0000-0000-000000000000}"/>
          </ac:picMkLst>
        </pc:picChg>
      </pc:sldChg>
      <pc:sldChg chg="addSp delSp modSp mod ord">
        <pc:chgData name="Jo WILTSHIRE" userId="947868d1-4aaa-4851-8ef5-3de34b99f159" providerId="ADAL" clId="{0D55F5C2-3124-49D0-9E46-E40426F502C4}" dt="2025-09-08T16:11:51.222" v="2791" actId="20577"/>
        <pc:sldMkLst>
          <pc:docMk/>
          <pc:sldMk cId="3400784955" sldId="302"/>
        </pc:sldMkLst>
        <pc:spChg chg="mod">
          <ac:chgData name="Jo WILTSHIRE" userId="947868d1-4aaa-4851-8ef5-3de34b99f159" providerId="ADAL" clId="{0D55F5C2-3124-49D0-9E46-E40426F502C4}" dt="2025-09-08T15:51:08.602" v="1629" actId="20577"/>
          <ac:spMkLst>
            <pc:docMk/>
            <pc:sldMk cId="3400784955" sldId="302"/>
            <ac:spMk id="2" creationId="{00000000-0000-0000-0000-000000000000}"/>
          </ac:spMkLst>
        </pc:spChg>
        <pc:spChg chg="del">
          <ac:chgData name="Jo WILTSHIRE" userId="947868d1-4aaa-4851-8ef5-3de34b99f159" providerId="ADAL" clId="{0D55F5C2-3124-49D0-9E46-E40426F502C4}" dt="2025-09-08T15:49:59.677" v="1549" actId="478"/>
          <ac:spMkLst>
            <pc:docMk/>
            <pc:sldMk cId="3400784955" sldId="302"/>
            <ac:spMk id="3" creationId="{00000000-0000-0000-0000-000000000000}"/>
          </ac:spMkLst>
        </pc:spChg>
        <pc:spChg chg="add del mod">
          <ac:chgData name="Jo WILTSHIRE" userId="947868d1-4aaa-4851-8ef5-3de34b99f159" providerId="ADAL" clId="{0D55F5C2-3124-49D0-9E46-E40426F502C4}" dt="2025-09-08T15:50:02.394" v="1550" actId="478"/>
          <ac:spMkLst>
            <pc:docMk/>
            <pc:sldMk cId="3400784955" sldId="302"/>
            <ac:spMk id="5" creationId="{39ED7901-0985-9A66-5098-72D53F8A5957}"/>
          </ac:spMkLst>
        </pc:spChg>
        <pc:spChg chg="add mod">
          <ac:chgData name="Jo WILTSHIRE" userId="947868d1-4aaa-4851-8ef5-3de34b99f159" providerId="ADAL" clId="{0D55F5C2-3124-49D0-9E46-E40426F502C4}" dt="2025-09-08T16:11:51.222" v="2791" actId="20577"/>
          <ac:spMkLst>
            <pc:docMk/>
            <pc:sldMk cId="3400784955" sldId="302"/>
            <ac:spMk id="6" creationId="{D6E3579B-97DE-F10F-6B5C-7895EB8F3BF5}"/>
          </ac:spMkLst>
        </pc:spChg>
      </pc:sldChg>
      <pc:sldChg chg="addSp delSp modSp add del mod ord">
        <pc:chgData name="Jo WILTSHIRE" userId="947868d1-4aaa-4851-8ef5-3de34b99f159" providerId="ADAL" clId="{0D55F5C2-3124-49D0-9E46-E40426F502C4}" dt="2025-09-08T16:07:08.434" v="2673" actId="20577"/>
        <pc:sldMkLst>
          <pc:docMk/>
          <pc:sldMk cId="234497822" sldId="303"/>
        </pc:sldMkLst>
        <pc:spChg chg="del mod">
          <ac:chgData name="Jo WILTSHIRE" userId="947868d1-4aaa-4851-8ef5-3de34b99f159" providerId="ADAL" clId="{0D55F5C2-3124-49D0-9E46-E40426F502C4}" dt="2025-09-08T15:39:11.879" v="198" actId="478"/>
          <ac:spMkLst>
            <pc:docMk/>
            <pc:sldMk cId="234497822" sldId="303"/>
            <ac:spMk id="3" creationId="{00000000-0000-0000-0000-000000000000}"/>
          </ac:spMkLst>
        </pc:spChg>
        <pc:spChg chg="add mod">
          <ac:chgData name="Jo WILTSHIRE" userId="947868d1-4aaa-4851-8ef5-3de34b99f159" providerId="ADAL" clId="{0D55F5C2-3124-49D0-9E46-E40426F502C4}" dt="2025-09-08T16:07:08.434" v="2673" actId="20577"/>
          <ac:spMkLst>
            <pc:docMk/>
            <pc:sldMk cId="234497822" sldId="303"/>
            <ac:spMk id="4" creationId="{AFFC631B-4B3A-ADB8-86E9-FAC94E25AA8A}"/>
          </ac:spMkLst>
        </pc:spChg>
      </pc:sldChg>
      <pc:sldChg chg="modSp mod">
        <pc:chgData name="Jo WILTSHIRE" userId="947868d1-4aaa-4851-8ef5-3de34b99f159" providerId="ADAL" clId="{0D55F5C2-3124-49D0-9E46-E40426F502C4}" dt="2025-09-08T15:26:24.714" v="187" actId="1076"/>
        <pc:sldMkLst>
          <pc:docMk/>
          <pc:sldMk cId="3323239251" sldId="304"/>
        </pc:sldMkLst>
        <pc:spChg chg="mod">
          <ac:chgData name="Jo WILTSHIRE" userId="947868d1-4aaa-4851-8ef5-3de34b99f159" providerId="ADAL" clId="{0D55F5C2-3124-49D0-9E46-E40426F502C4}" dt="2025-09-08T15:26:19.577" v="186" actId="1076"/>
          <ac:spMkLst>
            <pc:docMk/>
            <pc:sldMk cId="3323239251" sldId="304"/>
            <ac:spMk id="2" creationId="{00000000-0000-0000-0000-000000000000}"/>
          </ac:spMkLst>
        </pc:spChg>
        <pc:picChg chg="mod">
          <ac:chgData name="Jo WILTSHIRE" userId="947868d1-4aaa-4851-8ef5-3de34b99f159" providerId="ADAL" clId="{0D55F5C2-3124-49D0-9E46-E40426F502C4}" dt="2025-09-08T15:26:24.714" v="187" actId="1076"/>
          <ac:picMkLst>
            <pc:docMk/>
            <pc:sldMk cId="3323239251" sldId="304"/>
            <ac:picMk id="4" creationId="{00000000-0000-0000-0000-000000000000}"/>
          </ac:picMkLst>
        </pc:picChg>
      </pc:sldChg>
      <pc:sldChg chg="addSp delSp modSp new mod modClrScheme chgLayout">
        <pc:chgData name="Jo WILTSHIRE" userId="947868d1-4aaa-4851-8ef5-3de34b99f159" providerId="ADAL" clId="{0D55F5C2-3124-49D0-9E46-E40426F502C4}" dt="2025-09-08T15:38:39.569" v="193" actId="1076"/>
        <pc:sldMkLst>
          <pc:docMk/>
          <pc:sldMk cId="3865423419" sldId="305"/>
        </pc:sldMkLst>
        <pc:spChg chg="del">
          <ac:chgData name="Jo WILTSHIRE" userId="947868d1-4aaa-4851-8ef5-3de34b99f159" providerId="ADAL" clId="{0D55F5C2-3124-49D0-9E46-E40426F502C4}" dt="2025-09-08T15:36:05.389" v="189" actId="700"/>
          <ac:spMkLst>
            <pc:docMk/>
            <pc:sldMk cId="3865423419" sldId="305"/>
            <ac:spMk id="2" creationId="{274851D5-7CBA-928B-1660-6E9B44408AB9}"/>
          </ac:spMkLst>
        </pc:spChg>
        <pc:spChg chg="del">
          <ac:chgData name="Jo WILTSHIRE" userId="947868d1-4aaa-4851-8ef5-3de34b99f159" providerId="ADAL" clId="{0D55F5C2-3124-49D0-9E46-E40426F502C4}" dt="2025-09-08T15:36:05.389" v="189" actId="700"/>
          <ac:spMkLst>
            <pc:docMk/>
            <pc:sldMk cId="3865423419" sldId="305"/>
            <ac:spMk id="3" creationId="{2F8325C9-9702-8830-B88F-184B1151B382}"/>
          </ac:spMkLst>
        </pc:spChg>
        <pc:picChg chg="add mod">
          <ac:chgData name="Jo WILTSHIRE" userId="947868d1-4aaa-4851-8ef5-3de34b99f159" providerId="ADAL" clId="{0D55F5C2-3124-49D0-9E46-E40426F502C4}" dt="2025-09-08T15:38:39.569" v="193" actId="1076"/>
          <ac:picMkLst>
            <pc:docMk/>
            <pc:sldMk cId="3865423419" sldId="305"/>
            <ac:picMk id="5" creationId="{BF4D57FC-51A3-BA41-2754-C4B288CBDCA7}"/>
          </ac:picMkLst>
        </pc:picChg>
      </pc:sldChg>
      <pc:sldChg chg="addSp modSp new mod">
        <pc:chgData name="Jo WILTSHIRE" userId="947868d1-4aaa-4851-8ef5-3de34b99f159" providerId="ADAL" clId="{0D55F5C2-3124-49D0-9E46-E40426F502C4}" dt="2025-09-08T15:42:29.739" v="385" actId="1076"/>
        <pc:sldMkLst>
          <pc:docMk/>
          <pc:sldMk cId="4165528583" sldId="306"/>
        </pc:sldMkLst>
        <pc:spChg chg="add mod">
          <ac:chgData name="Jo WILTSHIRE" userId="947868d1-4aaa-4851-8ef5-3de34b99f159" providerId="ADAL" clId="{0D55F5C2-3124-49D0-9E46-E40426F502C4}" dt="2025-09-08T15:42:29.739" v="385" actId="1076"/>
          <ac:spMkLst>
            <pc:docMk/>
            <pc:sldMk cId="4165528583" sldId="306"/>
            <ac:spMk id="2" creationId="{43751265-763C-E690-AD4C-0B15B1CD2A08}"/>
          </ac:spMkLst>
        </pc:spChg>
      </pc:sldChg>
      <pc:sldChg chg="addSp modSp new mod">
        <pc:chgData name="Jo WILTSHIRE" userId="947868d1-4aaa-4851-8ef5-3de34b99f159" providerId="ADAL" clId="{0D55F5C2-3124-49D0-9E46-E40426F502C4}" dt="2025-09-08T15:49:45.553" v="1548" actId="20577"/>
        <pc:sldMkLst>
          <pc:docMk/>
          <pc:sldMk cId="2208959895" sldId="307"/>
        </pc:sldMkLst>
        <pc:spChg chg="add mod">
          <ac:chgData name="Jo WILTSHIRE" userId="947868d1-4aaa-4851-8ef5-3de34b99f159" providerId="ADAL" clId="{0D55F5C2-3124-49D0-9E46-E40426F502C4}" dt="2025-09-08T15:49:45.553" v="1548" actId="20577"/>
          <ac:spMkLst>
            <pc:docMk/>
            <pc:sldMk cId="2208959895" sldId="307"/>
            <ac:spMk id="2" creationId="{3172DCFF-9E65-BC9B-22EC-990D928316BA}"/>
          </ac:spMkLst>
        </pc:spChg>
      </pc:sldChg>
      <pc:sldChg chg="addSp delSp modSp new del mod modClrScheme chgLayout">
        <pc:chgData name="Jo WILTSHIRE" userId="947868d1-4aaa-4851-8ef5-3de34b99f159" providerId="ADAL" clId="{0D55F5C2-3124-49D0-9E46-E40426F502C4}" dt="2025-09-08T16:07:18.455" v="2674" actId="47"/>
        <pc:sldMkLst>
          <pc:docMk/>
          <pc:sldMk cId="89189035" sldId="308"/>
        </pc:sldMkLst>
        <pc:spChg chg="del">
          <ac:chgData name="Jo WILTSHIRE" userId="947868d1-4aaa-4851-8ef5-3de34b99f159" providerId="ADAL" clId="{0D55F5C2-3124-49D0-9E46-E40426F502C4}" dt="2025-09-08T15:59:42.776" v="2362" actId="700"/>
          <ac:spMkLst>
            <pc:docMk/>
            <pc:sldMk cId="89189035" sldId="308"/>
            <ac:spMk id="2" creationId="{457C4378-3C8C-D4B9-5646-882EF5BAFF90}"/>
          </ac:spMkLst>
        </pc:spChg>
        <pc:spChg chg="del">
          <ac:chgData name="Jo WILTSHIRE" userId="947868d1-4aaa-4851-8ef5-3de34b99f159" providerId="ADAL" clId="{0D55F5C2-3124-49D0-9E46-E40426F502C4}" dt="2025-09-08T15:59:42.776" v="2362" actId="700"/>
          <ac:spMkLst>
            <pc:docMk/>
            <pc:sldMk cId="89189035" sldId="308"/>
            <ac:spMk id="3" creationId="{2AB48DA0-6074-A66A-4FF9-614589A43012}"/>
          </ac:spMkLst>
        </pc:spChg>
        <pc:spChg chg="add mod">
          <ac:chgData name="Jo WILTSHIRE" userId="947868d1-4aaa-4851-8ef5-3de34b99f159" providerId="ADAL" clId="{0D55F5C2-3124-49D0-9E46-E40426F502C4}" dt="2025-09-08T16:04:39.487" v="2413" actId="6549"/>
          <ac:spMkLst>
            <pc:docMk/>
            <pc:sldMk cId="89189035" sldId="308"/>
            <ac:spMk id="5" creationId="{1CADFE56-8679-8B6A-D7DF-7BBDC096019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9/8/2025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34C2EF-8A97-4DAF-B099-E567883644D6}" type="slidenum">
              <a:rPr lang="en-US" smtClean="0"/>
              <a:t>2</a:t>
            </a:fld>
            <a:endParaRPr lang="en-US" dirty="0"/>
          </a:p>
        </p:txBody>
      </p:sp>
    </p:spTree>
    <p:extLst>
      <p:ext uri="{BB962C8B-B14F-4D97-AF65-F5344CB8AC3E}">
        <p14:creationId xmlns:p14="http://schemas.microsoft.com/office/powerpoint/2010/main" val="381461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further information about this will be coming out to parents in the next few weeks once all trips and events have been</a:t>
            </a:r>
            <a:r>
              <a:rPr lang="en-GB" baseline="0" dirty="0"/>
              <a:t> booked.</a:t>
            </a:r>
            <a:endParaRPr lang="en-GB" dirty="0"/>
          </a:p>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12</a:t>
            </a:fld>
            <a:endParaRPr lang="en-US" dirty="0"/>
          </a:p>
        </p:txBody>
      </p:sp>
    </p:spTree>
    <p:extLst>
      <p:ext uri="{BB962C8B-B14F-4D97-AF65-F5344CB8AC3E}">
        <p14:creationId xmlns:p14="http://schemas.microsoft.com/office/powerpoint/2010/main" val="3544763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9/8/2025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9/8/2025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dirty="0">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class5@stocks-green.kent.sch.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The Stocks Green Way</a:t>
            </a:r>
            <a:endParaRPr lang="en-GB" dirty="0"/>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dirty="0"/>
              <a:t>Our whole school community follows three rules:</a:t>
            </a:r>
          </a:p>
          <a:p>
            <a:r>
              <a:rPr lang="en-GB" sz="2400" dirty="0"/>
              <a:t>Be Ready</a:t>
            </a:r>
          </a:p>
          <a:p>
            <a:r>
              <a:rPr lang="en-GB" sz="2400" dirty="0"/>
              <a:t>Be Respectful</a:t>
            </a:r>
          </a:p>
          <a:p>
            <a:r>
              <a:rPr lang="en-GB" sz="2400" dirty="0"/>
              <a:t>Be Safe</a:t>
            </a:r>
          </a:p>
          <a:p>
            <a:endParaRPr lang="en-GB" sz="2200" dirty="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383512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88640"/>
            <a:ext cx="9144000" cy="615602"/>
          </a:xfrm>
        </p:spPr>
        <p:txBody>
          <a:bodyPr/>
          <a:lstStyle/>
          <a:p>
            <a:r>
              <a:rPr lang="en-GB" dirty="0"/>
              <a:t>Concerns about your child’s progress</a:t>
            </a:r>
          </a:p>
        </p:txBody>
      </p:sp>
      <p:pic>
        <p:nvPicPr>
          <p:cNvPr id="4" name="Picture 3"/>
          <p:cNvPicPr>
            <a:picLocks noChangeAspect="1"/>
          </p:cNvPicPr>
          <p:nvPr/>
        </p:nvPicPr>
        <p:blipFill>
          <a:blip r:embed="rId2"/>
          <a:stretch>
            <a:fillRect/>
          </a:stretch>
        </p:blipFill>
        <p:spPr>
          <a:xfrm>
            <a:off x="2135560" y="869016"/>
            <a:ext cx="8254051" cy="5908337"/>
          </a:xfrm>
          <a:prstGeom prst="rect">
            <a:avLst/>
          </a:prstGeom>
        </p:spPr>
      </p:pic>
    </p:spTree>
    <p:extLst>
      <p:ext uri="{BB962C8B-B14F-4D97-AF65-F5344CB8AC3E}">
        <p14:creationId xmlns:p14="http://schemas.microsoft.com/office/powerpoint/2010/main" val="33232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dirty="0"/>
              <a:t>Support with the cost of living and additional funds for the school.</a:t>
            </a:r>
            <a:endParaRPr lang="en-GB" dirty="0"/>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dirty="0"/>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dirty="0">
                <a:hlinkClick r:id="rId2"/>
              </a:rPr>
              <a:t>https://www.kent.gov.uk/education-and-children/schools/free-school-meals</a:t>
            </a:r>
            <a:r>
              <a:rPr lang="en-GB" dirty="0"/>
              <a:t> </a:t>
            </a:r>
          </a:p>
          <a:p>
            <a:r>
              <a:rPr lang="en-GB" dirty="0"/>
              <a:t>There is a double benefit to this, as the school will also receive an additional £1480 per pupil to support their learning and the teaching and learning across the school.</a:t>
            </a:r>
          </a:p>
          <a:p>
            <a:r>
              <a:rPr lang="en-GB" dirty="0"/>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5176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2" y="-53088"/>
            <a:ext cx="12180568" cy="6898179"/>
          </a:xfrm>
        </p:spPr>
      </p:pic>
    </p:spTree>
    <p:extLst>
      <p:ext uri="{BB962C8B-B14F-4D97-AF65-F5344CB8AC3E}">
        <p14:creationId xmlns:p14="http://schemas.microsoft.com/office/powerpoint/2010/main" val="171221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Our School Values</a:t>
            </a:r>
            <a:endParaRPr lang="en-GB" dirty="0"/>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dirty="0"/>
              <a:t>We try to instil these values in our whole school community.</a:t>
            </a:r>
          </a:p>
          <a:p>
            <a:pPr marL="0" indent="0">
              <a:buNone/>
            </a:pPr>
            <a:r>
              <a:rPr lang="en-GB" sz="2400" dirty="0"/>
              <a:t>At Stocks Green we are:</a:t>
            </a:r>
          </a:p>
          <a:p>
            <a:r>
              <a:rPr lang="en-GB" sz="2400" dirty="0"/>
              <a:t>Kind</a:t>
            </a:r>
          </a:p>
          <a:p>
            <a:r>
              <a:rPr lang="en-GB" sz="2400" dirty="0"/>
              <a:t>Respectful</a:t>
            </a:r>
          </a:p>
          <a:p>
            <a:r>
              <a:rPr lang="en-GB" sz="2400" dirty="0"/>
              <a:t>Honest</a:t>
            </a:r>
          </a:p>
          <a:p>
            <a:r>
              <a:rPr lang="en-GB" sz="2400" dirty="0"/>
              <a:t>Resilient</a:t>
            </a:r>
          </a:p>
          <a:p>
            <a:r>
              <a:rPr lang="en-GB" sz="2400" dirty="0"/>
              <a:t>Inclusive</a:t>
            </a:r>
          </a:p>
          <a:p>
            <a:endParaRPr lang="en-GB" sz="2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21" y="1101913"/>
            <a:ext cx="3240360" cy="4652075"/>
          </a:xfrm>
          <a:prstGeom prst="rect">
            <a:avLst/>
          </a:prstGeom>
        </p:spPr>
      </p:pic>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4D57FC-51A3-BA41-2754-C4B288CBDCA7}"/>
              </a:ext>
            </a:extLst>
          </p:cNvPr>
          <p:cNvPicPr>
            <a:picLocks noChangeAspect="1"/>
          </p:cNvPicPr>
          <p:nvPr/>
        </p:nvPicPr>
        <p:blipFill>
          <a:blip r:embed="rId2"/>
          <a:stretch>
            <a:fillRect/>
          </a:stretch>
        </p:blipFill>
        <p:spPr>
          <a:xfrm>
            <a:off x="1775520" y="188640"/>
            <a:ext cx="7963459" cy="5424889"/>
          </a:xfrm>
          <a:prstGeom prst="rect">
            <a:avLst/>
          </a:prstGeom>
        </p:spPr>
      </p:pic>
    </p:spTree>
    <p:extLst>
      <p:ext uri="{BB962C8B-B14F-4D97-AF65-F5344CB8AC3E}">
        <p14:creationId xmlns:p14="http://schemas.microsoft.com/office/powerpoint/2010/main" val="386542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72DCFF-9E65-BC9B-22EC-990D928316BA}"/>
              </a:ext>
            </a:extLst>
          </p:cNvPr>
          <p:cNvSpPr txBox="1"/>
          <p:nvPr/>
        </p:nvSpPr>
        <p:spPr>
          <a:xfrm>
            <a:off x="1631504" y="476672"/>
            <a:ext cx="8280920" cy="4893647"/>
          </a:xfrm>
          <a:prstGeom prst="rect">
            <a:avLst/>
          </a:prstGeom>
          <a:noFill/>
        </p:spPr>
        <p:txBody>
          <a:bodyPr wrap="square" rtlCol="0">
            <a:spAutoFit/>
          </a:bodyPr>
          <a:lstStyle/>
          <a:p>
            <a:r>
              <a:rPr lang="en-GB" sz="3600" dirty="0">
                <a:latin typeface="Comic Sans MS" panose="030F0702030302020204" pitchFamily="66" charset="0"/>
              </a:rPr>
              <a:t>Reading</a:t>
            </a:r>
          </a:p>
          <a:p>
            <a:endParaRPr lang="en-GB" sz="3600" dirty="0">
              <a:latin typeface="Comic Sans MS" panose="030F0702030302020204" pitchFamily="66" charset="0"/>
            </a:endParaRPr>
          </a:p>
          <a:p>
            <a:r>
              <a:rPr lang="en-GB" sz="2000" dirty="0">
                <a:latin typeface="Comic Sans MS" panose="030F0702030302020204" pitchFamily="66" charset="0"/>
              </a:rPr>
              <a:t>As with all year groups, reading will continue to be the corner stone of your child’s learning in Year 5. Reading with an adult and to an adult at home is extremely important so the children can practice strategies learnt during lesson time.   </a:t>
            </a:r>
          </a:p>
          <a:p>
            <a:endParaRPr lang="en-GB" sz="2000" dirty="0">
              <a:latin typeface="Comic Sans MS" panose="030F0702030302020204" pitchFamily="66" charset="0"/>
            </a:endParaRPr>
          </a:p>
          <a:p>
            <a:r>
              <a:rPr lang="en-GB" sz="2000" dirty="0">
                <a:latin typeface="Comic Sans MS" panose="030F0702030302020204" pitchFamily="66" charset="0"/>
              </a:rPr>
              <a:t>Year 5 will have a daily reading lesson, with a mixture of paired, choral and 1:1 reading. </a:t>
            </a:r>
          </a:p>
          <a:p>
            <a:endParaRPr lang="en-GB" sz="2000" dirty="0">
              <a:latin typeface="Comic Sans MS" panose="030F0702030302020204" pitchFamily="66" charset="0"/>
            </a:endParaRPr>
          </a:p>
          <a:p>
            <a:r>
              <a:rPr lang="en-GB" sz="2000" dirty="0">
                <a:latin typeface="Comic Sans MS" panose="030F0702030302020204" pitchFamily="66" charset="0"/>
              </a:rPr>
              <a:t>Children will have a weekly Book Babble, where we will discuss book choice, share books and talk about favourites. This is a relaxed session rather than a “show and tell” and I will let the children know when it is their House’s turn. </a:t>
            </a:r>
            <a:endParaRPr lang="en-GB" dirty="0"/>
          </a:p>
        </p:txBody>
      </p:sp>
    </p:spTree>
    <p:extLst>
      <p:ext uri="{BB962C8B-B14F-4D97-AF65-F5344CB8AC3E}">
        <p14:creationId xmlns:p14="http://schemas.microsoft.com/office/powerpoint/2010/main" val="22089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spellings:</a:t>
            </a:r>
            <a:endParaRPr lang="en-GB" dirty="0"/>
          </a:p>
        </p:txBody>
      </p:sp>
      <p:sp>
        <p:nvSpPr>
          <p:cNvPr id="6" name="Content Placeholder 2">
            <a:extLst>
              <a:ext uri="{FF2B5EF4-FFF2-40B4-BE49-F238E27FC236}">
                <a16:creationId xmlns:a16="http://schemas.microsoft.com/office/drawing/2014/main" id="{D6E3579B-97DE-F10F-6B5C-7895EB8F3BF5}"/>
              </a:ext>
            </a:extLst>
          </p:cNvPr>
          <p:cNvSpPr>
            <a:spLocks noGrp="1"/>
          </p:cNvSpPr>
          <p:nvPr>
            <p:ph idx="1"/>
          </p:nvPr>
        </p:nvSpPr>
        <p:spPr>
          <a:xfrm>
            <a:off x="1631504" y="1412776"/>
            <a:ext cx="8360647" cy="3095134"/>
          </a:xfrm>
        </p:spPr>
        <p:txBody>
          <a:bodyPr>
            <a:noAutofit/>
          </a:bodyPr>
          <a:lstStyle/>
          <a:p>
            <a:r>
              <a:rPr lang="en-GB" sz="2400" dirty="0"/>
              <a:t>Look, Cover, Write </a:t>
            </a:r>
          </a:p>
          <a:p>
            <a:r>
              <a:rPr lang="en-GB" sz="2400" dirty="0"/>
              <a:t>Rainbow Writing / Bubble Writing</a:t>
            </a:r>
          </a:p>
          <a:p>
            <a:r>
              <a:rPr lang="en-GB" sz="2400" dirty="0"/>
              <a:t>Word Jumble games</a:t>
            </a:r>
          </a:p>
          <a:p>
            <a:r>
              <a:rPr lang="en-GB" sz="2400" dirty="0"/>
              <a:t>Silly Sentences</a:t>
            </a:r>
          </a:p>
          <a:p>
            <a:r>
              <a:rPr lang="en-GB" sz="2400" dirty="0"/>
              <a:t>Scavenger Hunt</a:t>
            </a:r>
          </a:p>
          <a:p>
            <a:endParaRPr lang="en-GB" sz="2400" dirty="0"/>
          </a:p>
          <a:p>
            <a:endParaRPr lang="en-GB" sz="2200" dirty="0"/>
          </a:p>
        </p:txBody>
      </p:sp>
    </p:spTree>
    <p:extLst>
      <p:ext uri="{BB962C8B-B14F-4D97-AF65-F5344CB8AC3E}">
        <p14:creationId xmlns:p14="http://schemas.microsoft.com/office/powerpoint/2010/main" val="34007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684568" cy="1082674"/>
          </a:xfrm>
        </p:spPr>
        <p:txBody>
          <a:bodyPr/>
          <a:lstStyle/>
          <a:p>
            <a:r>
              <a:rPr lang="en-GB" sz="3600" dirty="0"/>
              <a:t>Suggested ways to learn your times tables</a:t>
            </a:r>
            <a:endParaRPr lang="en-GB" dirty="0"/>
          </a:p>
        </p:txBody>
      </p:sp>
      <p:sp>
        <p:nvSpPr>
          <p:cNvPr id="4" name="TextBox 3">
            <a:extLst>
              <a:ext uri="{FF2B5EF4-FFF2-40B4-BE49-F238E27FC236}">
                <a16:creationId xmlns:a16="http://schemas.microsoft.com/office/drawing/2014/main" id="{AFFC631B-4B3A-ADB8-86E9-FAC94E25AA8A}"/>
              </a:ext>
            </a:extLst>
          </p:cNvPr>
          <p:cNvSpPr txBox="1"/>
          <p:nvPr/>
        </p:nvSpPr>
        <p:spPr>
          <a:xfrm>
            <a:off x="1524000" y="1556792"/>
            <a:ext cx="9145016" cy="3693319"/>
          </a:xfrm>
          <a:prstGeom prst="rect">
            <a:avLst/>
          </a:prstGeom>
          <a:noFill/>
        </p:spPr>
        <p:txBody>
          <a:bodyPr wrap="square" rtlCol="0">
            <a:spAutoFit/>
          </a:bodyPr>
          <a:lstStyle/>
          <a:p>
            <a:r>
              <a:rPr lang="en-GB" dirty="0">
                <a:latin typeface="Comic Sans MS" panose="030F0702030302020204" pitchFamily="66" charset="0"/>
              </a:rPr>
              <a:t>As times tables play such an important role in the increasingly complex maths calculations your child will encounter in Year 5, it is very important that your child still practises them regularly. Those children who know their times tables should now continue to work on consolidation and working at speed.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Continue working online using TTRS, Hit the Button and Purple Mash</a:t>
            </a:r>
          </a:p>
          <a:p>
            <a:pPr marL="285750" indent="-285750">
              <a:buFont typeface="Arial" panose="020B0604020202020204" pitchFamily="34" charset="0"/>
              <a:buChar char="•"/>
            </a:pPr>
            <a:r>
              <a:rPr lang="en-GB" dirty="0">
                <a:latin typeface="Comic Sans MS" panose="030F0702030302020204" pitchFamily="66" charset="0"/>
              </a:rPr>
              <a:t>Flashcards</a:t>
            </a:r>
          </a:p>
          <a:p>
            <a:pPr marL="285750" indent="-285750">
              <a:buFont typeface="Arial" panose="020B0604020202020204" pitchFamily="34" charset="0"/>
              <a:buChar char="•"/>
            </a:pPr>
            <a:r>
              <a:rPr lang="en-GB" dirty="0">
                <a:latin typeface="Comic Sans MS" panose="030F0702030302020204" pitchFamily="66" charset="0"/>
              </a:rPr>
              <a:t>Repetition chanting – try doing this to a beat to create a rap. </a:t>
            </a:r>
          </a:p>
          <a:p>
            <a:pPr marL="285750" indent="-285750">
              <a:buFont typeface="Arial" panose="020B0604020202020204" pitchFamily="34" charset="0"/>
              <a:buChar char="•"/>
            </a:pPr>
            <a:r>
              <a:rPr lang="en-GB" dirty="0">
                <a:latin typeface="Comic Sans MS" panose="030F0702030302020204" pitchFamily="66" charset="0"/>
              </a:rPr>
              <a:t>Make up rhymes </a:t>
            </a:r>
          </a:p>
          <a:p>
            <a:pPr marL="285750" indent="-285750">
              <a:buFont typeface="Arial" panose="020B0604020202020204" pitchFamily="34" charset="0"/>
              <a:buChar char="•"/>
            </a:pPr>
            <a:r>
              <a:rPr lang="en-GB" dirty="0">
                <a:latin typeface="Comic Sans MS" panose="030F0702030302020204" pitchFamily="66" charset="0"/>
              </a:rPr>
              <a:t>Games such as speed challenges – Can you beat your score in 1 minute?</a:t>
            </a:r>
          </a:p>
          <a:p>
            <a:pPr marL="285750" indent="-285750">
              <a:buFont typeface="Arial" panose="020B0604020202020204" pitchFamily="34" charset="0"/>
              <a:buChar char="•"/>
            </a:pPr>
            <a:r>
              <a:rPr lang="en-GB" dirty="0">
                <a:latin typeface="Comic Sans MS" panose="030F0702030302020204" pitchFamily="66" charset="0"/>
              </a:rPr>
              <a:t>Focus on the trickiest ones – often 6, 7, 8 and 12</a:t>
            </a:r>
          </a:p>
          <a:p>
            <a:pPr marL="285750" indent="-285750">
              <a:buFont typeface="Arial" panose="020B0604020202020204" pitchFamily="34" charset="0"/>
              <a:buChar char="•"/>
            </a:pPr>
            <a:r>
              <a:rPr lang="en-GB" dirty="0">
                <a:latin typeface="Comic Sans MS" panose="030F0702030302020204" pitchFamily="66" charset="0"/>
              </a:rPr>
              <a:t>Use multiplication grids. </a:t>
            </a: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2344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751265-763C-E690-AD4C-0B15B1CD2A08}"/>
              </a:ext>
            </a:extLst>
          </p:cNvPr>
          <p:cNvSpPr txBox="1"/>
          <p:nvPr/>
        </p:nvSpPr>
        <p:spPr>
          <a:xfrm>
            <a:off x="1415480" y="1484784"/>
            <a:ext cx="9649072" cy="2554545"/>
          </a:xfrm>
          <a:prstGeom prst="rect">
            <a:avLst/>
          </a:prstGeom>
          <a:noFill/>
        </p:spPr>
        <p:txBody>
          <a:bodyPr wrap="square" rtlCol="0">
            <a:spAutoFit/>
          </a:bodyPr>
          <a:lstStyle/>
          <a:p>
            <a:r>
              <a:rPr lang="en-GB" sz="3200" dirty="0">
                <a:latin typeface="Comic Sans MS" panose="030F0702030302020204" pitchFamily="66" charset="0"/>
              </a:rPr>
              <a:t>PE</a:t>
            </a:r>
          </a:p>
          <a:p>
            <a:endParaRPr lang="en-GB" sz="3200" dirty="0">
              <a:latin typeface="Comic Sans MS" panose="030F0702030302020204" pitchFamily="66" charset="0"/>
            </a:endParaRPr>
          </a:p>
          <a:p>
            <a:r>
              <a:rPr lang="en-GB" sz="3200" dirty="0">
                <a:latin typeface="Comic Sans MS" panose="030F0702030302020204" pitchFamily="66" charset="0"/>
              </a:rPr>
              <a:t>This term PE will be on a Monday and a Thursday. </a:t>
            </a:r>
          </a:p>
          <a:p>
            <a:endParaRPr lang="en-GB" sz="3200" dirty="0">
              <a:latin typeface="Comic Sans MS" panose="030F0702030302020204" pitchFamily="66" charset="0"/>
            </a:endParaRPr>
          </a:p>
          <a:p>
            <a:r>
              <a:rPr lang="en-GB" sz="3200" dirty="0">
                <a:latin typeface="Comic Sans MS" panose="030F0702030302020204" pitchFamily="66" charset="0"/>
              </a:rPr>
              <a:t>PE kit should be worn on these days.</a:t>
            </a:r>
          </a:p>
        </p:txBody>
      </p:sp>
    </p:spTree>
    <p:extLst>
      <p:ext uri="{BB962C8B-B14F-4D97-AF65-F5344CB8AC3E}">
        <p14:creationId xmlns:p14="http://schemas.microsoft.com/office/powerpoint/2010/main" val="416552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Homework</a:t>
            </a:r>
            <a:endParaRPr lang="en-GB" dirty="0"/>
          </a:p>
        </p:txBody>
      </p:sp>
      <p:sp>
        <p:nvSpPr>
          <p:cNvPr id="3" name="Content Placeholder 2"/>
          <p:cNvSpPr>
            <a:spLocks noGrp="1"/>
          </p:cNvSpPr>
          <p:nvPr>
            <p:ph idx="1"/>
          </p:nvPr>
        </p:nvSpPr>
        <p:spPr>
          <a:xfrm>
            <a:off x="1127448" y="1268760"/>
            <a:ext cx="5112568" cy="792088"/>
          </a:xfrm>
        </p:spPr>
        <p:txBody>
          <a:bodyPr>
            <a:noAutofit/>
          </a:bodyPr>
          <a:lstStyle/>
          <a:p>
            <a:pPr marL="0" indent="0">
              <a:buNone/>
            </a:pPr>
            <a:r>
              <a:rPr lang="en-GB" sz="2400" dirty="0"/>
              <a:t>Our school has recently reviewed its homework policy.  </a:t>
            </a:r>
            <a:endParaRPr lang="en-GB" sz="2200" b="1" u="sng" dirty="0">
              <a:solidFill>
                <a:srgbClr val="FF0000"/>
              </a:solidFill>
            </a:endParaRPr>
          </a:p>
        </p:txBody>
      </p:sp>
      <p:pic>
        <p:nvPicPr>
          <p:cNvPr id="5" name="Picture 4"/>
          <p:cNvPicPr>
            <a:picLocks noChangeAspect="1"/>
          </p:cNvPicPr>
          <p:nvPr/>
        </p:nvPicPr>
        <p:blipFill>
          <a:blip r:embed="rId2"/>
          <a:stretch>
            <a:fillRect/>
          </a:stretch>
        </p:blipFill>
        <p:spPr>
          <a:xfrm>
            <a:off x="8760296" y="158394"/>
            <a:ext cx="3231654" cy="2480107"/>
          </a:xfrm>
          <a:prstGeom prst="rect">
            <a:avLst/>
          </a:prstGeom>
        </p:spPr>
      </p:pic>
      <p:sp>
        <p:nvSpPr>
          <p:cNvPr id="4" name="TextBox 3">
            <a:extLst>
              <a:ext uri="{FF2B5EF4-FFF2-40B4-BE49-F238E27FC236}">
                <a16:creationId xmlns:a16="http://schemas.microsoft.com/office/drawing/2014/main" id="{8BBDEA53-9FE7-DE9E-684F-767F1B331653}"/>
              </a:ext>
            </a:extLst>
          </p:cNvPr>
          <p:cNvSpPr txBox="1"/>
          <p:nvPr/>
        </p:nvSpPr>
        <p:spPr>
          <a:xfrm>
            <a:off x="1120418" y="2231483"/>
            <a:ext cx="4320480" cy="461665"/>
          </a:xfrm>
          <a:prstGeom prst="rect">
            <a:avLst/>
          </a:prstGeom>
          <a:noFill/>
        </p:spPr>
        <p:txBody>
          <a:bodyPr wrap="square" rtlCol="0">
            <a:spAutoFit/>
          </a:bodyPr>
          <a:lstStyle/>
          <a:p>
            <a:r>
              <a:rPr lang="en-GB" sz="2400" dirty="0">
                <a:latin typeface="Comic Sans MS" panose="030F0702030302020204" pitchFamily="66" charset="0"/>
              </a:rPr>
              <a:t>Expectations for Year 5</a:t>
            </a:r>
          </a:p>
        </p:txBody>
      </p:sp>
      <p:graphicFrame>
        <p:nvGraphicFramePr>
          <p:cNvPr id="7" name="Table 6">
            <a:extLst>
              <a:ext uri="{FF2B5EF4-FFF2-40B4-BE49-F238E27FC236}">
                <a16:creationId xmlns:a16="http://schemas.microsoft.com/office/drawing/2014/main" id="{F3612393-656A-CB38-4537-6C351F85B568}"/>
              </a:ext>
            </a:extLst>
          </p:cNvPr>
          <p:cNvGraphicFramePr>
            <a:graphicFrameLocks noGrp="1"/>
          </p:cNvGraphicFramePr>
          <p:nvPr>
            <p:extLst>
              <p:ext uri="{D42A27DB-BD31-4B8C-83A1-F6EECF244321}">
                <p14:modId xmlns:p14="http://schemas.microsoft.com/office/powerpoint/2010/main" val="1051504273"/>
              </p:ext>
            </p:extLst>
          </p:nvPr>
        </p:nvGraphicFramePr>
        <p:xfrm>
          <a:off x="1309770" y="3017883"/>
          <a:ext cx="9144000" cy="1779270"/>
        </p:xfrm>
        <a:graphic>
          <a:graphicData uri="http://schemas.openxmlformats.org/drawingml/2006/table">
            <a:tbl>
              <a:tblPr/>
              <a:tblGrid>
                <a:gridCol w="3048000">
                  <a:extLst>
                    <a:ext uri="{9D8B030D-6E8A-4147-A177-3AD203B41FA5}">
                      <a16:colId xmlns:a16="http://schemas.microsoft.com/office/drawing/2014/main" val="1709304827"/>
                    </a:ext>
                  </a:extLst>
                </a:gridCol>
                <a:gridCol w="3048000">
                  <a:extLst>
                    <a:ext uri="{9D8B030D-6E8A-4147-A177-3AD203B41FA5}">
                      <a16:colId xmlns:a16="http://schemas.microsoft.com/office/drawing/2014/main" val="1908963682"/>
                    </a:ext>
                  </a:extLst>
                </a:gridCol>
                <a:gridCol w="3048000">
                  <a:extLst>
                    <a:ext uri="{9D8B030D-6E8A-4147-A177-3AD203B41FA5}">
                      <a16:colId xmlns:a16="http://schemas.microsoft.com/office/drawing/2014/main" val="3677310781"/>
                    </a:ext>
                  </a:extLst>
                </a:gridCol>
              </a:tblGrid>
              <a:tr h="0">
                <a:tc>
                  <a:txBody>
                    <a:bodyPr/>
                    <a:lstStyle/>
                    <a:p>
                      <a:pPr fontAlgn="t">
                        <a:buNone/>
                      </a:pPr>
                      <a:r>
                        <a:rPr lang="en-GB" dirty="0">
                          <a:effectLst/>
                          <a:latin typeface="Comic Sans MS" panose="030F0702030302020204" pitchFamily="66" charset="0"/>
                        </a:rPr>
                        <a:t>10 minutes reading per day, including reading to an adult and being read to by an adult.</a:t>
                      </a:r>
                    </a:p>
                  </a:txBody>
                  <a:tcPr marL="95250" marR="95250" marT="66675" marB="666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t">
                        <a:buNone/>
                      </a:pPr>
                      <a:r>
                        <a:rPr lang="en-GB" dirty="0">
                          <a:effectLst/>
                          <a:latin typeface="Comic Sans MS" panose="030F0702030302020204" pitchFamily="66" charset="0"/>
                        </a:rPr>
                        <a:t>10 minutes of spelling practise twice per week</a:t>
                      </a:r>
                    </a:p>
                  </a:txBody>
                  <a:tcPr marL="95250" marR="95250" marT="66675" marB="666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tc>
                  <a:txBody>
                    <a:bodyPr/>
                    <a:lstStyle/>
                    <a:p>
                      <a:pPr fontAlgn="t">
                        <a:buNone/>
                      </a:pPr>
                      <a:r>
                        <a:rPr lang="en-GB" dirty="0">
                          <a:effectLst/>
                          <a:latin typeface="Comic Sans MS" panose="030F0702030302020204" pitchFamily="66" charset="0"/>
                        </a:rPr>
                        <a:t>10 minutes of maths workbook twice per week.</a:t>
                      </a:r>
                    </a:p>
                    <a:p>
                      <a:pPr fontAlgn="t">
                        <a:buNone/>
                      </a:pPr>
                      <a:endParaRPr lang="en-GB" dirty="0">
                        <a:effectLst/>
                        <a:latin typeface="Comic Sans MS" panose="030F0702030302020204" pitchFamily="66" charset="0"/>
                      </a:endParaRPr>
                    </a:p>
                    <a:p>
                      <a:pPr fontAlgn="t">
                        <a:buNone/>
                      </a:pPr>
                      <a:r>
                        <a:rPr lang="en-GB" dirty="0">
                          <a:effectLst/>
                          <a:latin typeface="Comic Sans MS" panose="030F0702030302020204" pitchFamily="66" charset="0"/>
                        </a:rPr>
                        <a:t>10 minutes practise of all times tables once per week. </a:t>
                      </a:r>
                    </a:p>
                  </a:txBody>
                  <a:tcPr marL="95250" marR="95250" marT="66675" marB="666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909666618"/>
                  </a:ext>
                </a:extLst>
              </a:tr>
            </a:tbl>
          </a:graphicData>
        </a:graphic>
      </p:graphicFrame>
    </p:spTree>
    <p:extLst>
      <p:ext uri="{BB962C8B-B14F-4D97-AF65-F5344CB8AC3E}">
        <p14:creationId xmlns:p14="http://schemas.microsoft.com/office/powerpoint/2010/main" val="369616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lstStyle/>
          <a:p>
            <a:r>
              <a:rPr lang="en-GB" sz="3600" dirty="0"/>
              <a:t>Communication</a:t>
            </a:r>
            <a:endParaRPr lang="en-GB" dirty="0"/>
          </a:p>
        </p:txBody>
      </p:sp>
      <p:sp>
        <p:nvSpPr>
          <p:cNvPr id="3" name="Content Placeholder 2"/>
          <p:cNvSpPr>
            <a:spLocks noGrp="1"/>
          </p:cNvSpPr>
          <p:nvPr>
            <p:ph idx="1"/>
          </p:nvPr>
        </p:nvSpPr>
        <p:spPr>
          <a:xfrm>
            <a:off x="1524000" y="1556792"/>
            <a:ext cx="9144000" cy="3746728"/>
          </a:xfrm>
        </p:spPr>
        <p:txBody>
          <a:bodyPr>
            <a:noAutofit/>
          </a:bodyPr>
          <a:lstStyle/>
          <a:p>
            <a:r>
              <a:rPr lang="en-GB" sz="2200" dirty="0"/>
              <a:t>As a school we will always look to resolve any issues for you.  As such, we would suggest that the best way to address any concerns is to speak to us on the classroom door so we can resolve them as quickly as possible.</a:t>
            </a:r>
          </a:p>
          <a:p>
            <a:r>
              <a:rPr lang="en-GB" sz="2200" dirty="0"/>
              <a:t>However, as a school, we do appreciate this might not always be possible.  So, our class email address is: </a:t>
            </a:r>
          </a:p>
          <a:p>
            <a:pPr marL="0" indent="0">
              <a:buNone/>
            </a:pPr>
            <a:r>
              <a:rPr lang="en-GB" dirty="0">
                <a:solidFill>
                  <a:srgbClr val="FF0000"/>
                </a:solidFill>
                <a:hlinkClick r:id="rId2"/>
              </a:rPr>
              <a:t>class5</a:t>
            </a:r>
            <a:r>
              <a:rPr lang="en-GB" sz="2200" dirty="0">
                <a:hlinkClick r:id="rId2"/>
              </a:rPr>
              <a:t>@stocks-green.kent.sch.uk</a:t>
            </a:r>
            <a:r>
              <a:rPr lang="en-GB" sz="2200" dirty="0"/>
              <a:t> </a:t>
            </a:r>
          </a:p>
          <a:p>
            <a:r>
              <a:rPr lang="en-GB" sz="2200" dirty="0"/>
              <a:t>Please bear in mind that w 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139633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http://www.w3.org/XML/1998/namespace"/>
    <ds:schemaRef ds:uri="http://schemas.microsoft.com/office/2006/documentManagement/types"/>
    <ds:schemaRef ds:uri="40262f94-9f35-4ac3-9a90-690165a166b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591</TotalTime>
  <Words>714</Words>
  <Application>Microsoft Office PowerPoint</Application>
  <PresentationFormat>Widescreen</PresentationFormat>
  <Paragraphs>63</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Comic Sans MS</vt:lpstr>
      <vt:lpstr>Children Friends 16x9</vt:lpstr>
      <vt:lpstr>The Stocks Green Way</vt:lpstr>
      <vt:lpstr>Our School Values</vt:lpstr>
      <vt:lpstr>PowerPoint Presentation</vt:lpstr>
      <vt:lpstr>PowerPoint Presentation</vt:lpstr>
      <vt:lpstr>Suggested ways to learn your spellings:</vt:lpstr>
      <vt:lpstr>Suggested ways to learn your times tables</vt:lpstr>
      <vt:lpstr>PowerPoint Presentation</vt:lpstr>
      <vt:lpstr>Homework</vt:lpstr>
      <vt:lpstr>Communication</vt:lpstr>
      <vt:lpstr>Concerns about your child’s progress</vt:lpstr>
      <vt:lpstr>Support with the cost of living and additional funds for the school.</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Jo WILTSHIRE</cp:lastModifiedBy>
  <cp:revision>55</cp:revision>
  <dcterms:created xsi:type="dcterms:W3CDTF">2022-02-05T05:28:28Z</dcterms:created>
  <dcterms:modified xsi:type="dcterms:W3CDTF">2025-09-08T16:11:58Z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2025-09-08T15:21:06Z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9f629ee9-eb07-4459-859e-2e479f0af528</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ies>
</file>