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94" r:id="rId4"/>
    <p:sldId id="292" r:id="rId5"/>
    <p:sldId id="298" r:id="rId6"/>
    <p:sldId id="295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5B320-9790-4E2C-8E93-8198B7F63BF9}" v="376" dt="2023-10-09T18:57:5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lorendine" userId="9ca52e89-5d25-48e0-8642-73be2341ed84" providerId="ADAL" clId="{37F5B320-9790-4E2C-8E93-8198B7F63BF9}"/>
    <pc:docChg chg="undo custSel addSld delSld modSld sldOrd">
      <pc:chgData name="Robert Florendine" userId="9ca52e89-5d25-48e0-8642-73be2341ed84" providerId="ADAL" clId="{37F5B320-9790-4E2C-8E93-8198B7F63BF9}" dt="2023-10-09T19:53:09.718" v="2367" actId="47"/>
      <pc:docMkLst>
        <pc:docMk/>
      </pc:docMkLst>
      <pc:sldChg chg="delSp modSp mod">
        <pc:chgData name="Robert Florendine" userId="9ca52e89-5d25-48e0-8642-73be2341ed84" providerId="ADAL" clId="{37F5B320-9790-4E2C-8E93-8198B7F63BF9}" dt="2023-10-09T16:36:51.682" v="61" actId="20577"/>
        <pc:sldMkLst>
          <pc:docMk/>
          <pc:sldMk cId="272683775" sldId="256"/>
        </pc:sldMkLst>
        <pc:spChg chg="del mod">
          <ac:chgData name="Robert Florendine" userId="9ca52e89-5d25-48e0-8642-73be2341ed84" providerId="ADAL" clId="{37F5B320-9790-4E2C-8E93-8198B7F63BF9}" dt="2023-10-09T16:36:44.448" v="56" actId="478"/>
          <ac:spMkLst>
            <pc:docMk/>
            <pc:sldMk cId="272683775" sldId="256"/>
            <ac:spMk id="2" creationId="{00000000-0000-0000-0000-000000000000}"/>
          </ac:spMkLst>
        </pc:spChg>
        <pc:spChg chg="mod">
          <ac:chgData name="Robert Florendine" userId="9ca52e89-5d25-48e0-8642-73be2341ed84" providerId="ADAL" clId="{37F5B320-9790-4E2C-8E93-8198B7F63BF9}" dt="2023-10-09T16:36:51.682" v="61" actId="20577"/>
          <ac:spMkLst>
            <pc:docMk/>
            <pc:sldMk cId="272683775" sldId="256"/>
            <ac:spMk id="3" creationId="{00000000-0000-0000-0000-000000000000}"/>
          </ac:spMkLst>
        </pc:spChg>
        <pc:picChg chg="mod modCrop">
          <ac:chgData name="Robert Florendine" userId="9ca52e89-5d25-48e0-8642-73be2341ed84" providerId="ADAL" clId="{37F5B320-9790-4E2C-8E93-8198B7F63BF9}" dt="2023-10-09T16:36:47.480" v="57" actId="1076"/>
          <ac:picMkLst>
            <pc:docMk/>
            <pc:sldMk cId="272683775" sldId="256"/>
            <ac:picMk id="9" creationId="{0CC208D9-FC74-4638-BA64-08203CBCF7CC}"/>
          </ac:picMkLst>
        </pc:picChg>
      </pc:sldChg>
      <pc:sldChg chg="addSp delSp modSp mod setBg modAnim">
        <pc:chgData name="Robert Florendine" userId="9ca52e89-5d25-48e0-8642-73be2341ed84" providerId="ADAL" clId="{37F5B320-9790-4E2C-8E93-8198B7F63BF9}" dt="2023-10-09T18:24:37.760" v="2089" actId="27636"/>
        <pc:sldMkLst>
          <pc:docMk/>
          <pc:sldMk cId="2994601906" sldId="257"/>
        </pc:sldMkLst>
        <pc:spChg chg="add del mod">
          <ac:chgData name="Robert Florendine" userId="9ca52e89-5d25-48e0-8642-73be2341ed84" providerId="ADAL" clId="{37F5B320-9790-4E2C-8E93-8198B7F63BF9}" dt="2023-10-09T18:24:37.760" v="2089" actId="27636"/>
          <ac:spMkLst>
            <pc:docMk/>
            <pc:sldMk cId="2994601906" sldId="257"/>
            <ac:spMk id="2" creationId="{00000000-0000-0000-0000-000000000000}"/>
          </ac:spMkLst>
        </pc:spChg>
        <pc:spChg chg="add del mod">
          <ac:chgData name="Robert Florendine" userId="9ca52e89-5d25-48e0-8642-73be2341ed84" providerId="ADAL" clId="{37F5B320-9790-4E2C-8E93-8198B7F63BF9}" dt="2023-10-09T17:11:12.356" v="218" actId="21"/>
          <ac:spMkLst>
            <pc:docMk/>
            <pc:sldMk cId="2994601906" sldId="257"/>
            <ac:spMk id="7" creationId="{F6816F3F-8F03-5CCC-FD11-2387DAF223A5}"/>
          </ac:spMkLst>
        </pc:spChg>
        <pc:spChg chg="add del mod">
          <ac:chgData name="Robert Florendine" userId="9ca52e89-5d25-48e0-8642-73be2341ed84" providerId="ADAL" clId="{37F5B320-9790-4E2C-8E93-8198B7F63BF9}" dt="2023-10-09T17:11:37.661" v="229" actId="478"/>
          <ac:spMkLst>
            <pc:docMk/>
            <pc:sldMk cId="2994601906" sldId="257"/>
            <ac:spMk id="8" creationId="{C0072F87-8320-8762-DCFE-2C85C16BF586}"/>
          </ac:spMkLst>
        </pc:spChg>
        <pc:spChg chg="add del">
          <ac:chgData name="Robert Florendine" userId="9ca52e89-5d25-48e0-8642-73be2341ed84" providerId="ADAL" clId="{37F5B320-9790-4E2C-8E93-8198B7F63BF9}" dt="2023-10-09T16:46:02.939" v="142" actId="26606"/>
          <ac:spMkLst>
            <pc:docMk/>
            <pc:sldMk cId="2994601906" sldId="257"/>
            <ac:spMk id="9" creationId="{A4AC5506-6312-4701-8D3C-40187889A947}"/>
          </ac:spMkLst>
        </pc:spChg>
        <pc:spChg chg="add del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14" creationId="{A8384FB5-9ADC-4DDC-881B-597D56F5B15D}"/>
          </ac:spMkLst>
        </pc:spChg>
        <pc:spChg chg="add del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16" creationId="{1199E1B1-A8C0-4FE8-A5A8-1CB41D69F857}"/>
          </ac:spMkLst>
        </pc:spChg>
        <pc:spChg chg="add del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18" creationId="{84A8DE83-DE75-4B41-9DB4-A7EC0B0DEC0B}"/>
          </ac:spMkLst>
        </pc:spChg>
        <pc:spChg chg="add del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20" creationId="{A7009A0A-BEF5-4EAC-AF15-E4F9F002E239}"/>
          </ac:spMkLst>
        </pc:spChg>
        <pc:spChg chg="add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25" creationId="{A8384FB5-9ADC-4DDC-881B-597D56F5B15D}"/>
          </ac:spMkLst>
        </pc:spChg>
        <pc:spChg chg="add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27" creationId="{1199E1B1-A8C0-4FE8-A5A8-1CB41D69F857}"/>
          </ac:spMkLst>
        </pc:spChg>
        <pc:spChg chg="add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29" creationId="{84A8DE83-DE75-4B41-9DB4-A7EC0B0DEC0B}"/>
          </ac:spMkLst>
        </pc:spChg>
        <pc:spChg chg="add">
          <ac:chgData name="Robert Florendine" userId="9ca52e89-5d25-48e0-8642-73be2341ed84" providerId="ADAL" clId="{37F5B320-9790-4E2C-8E93-8198B7F63BF9}" dt="2023-10-09T16:47:17.659" v="181" actId="26606"/>
          <ac:spMkLst>
            <pc:docMk/>
            <pc:sldMk cId="2994601906" sldId="257"/>
            <ac:spMk id="31" creationId="{A7009A0A-BEF5-4EAC-AF15-E4F9F002E239}"/>
          </ac:spMkLst>
        </pc:spChg>
        <pc:grpChg chg="add mod">
          <ac:chgData name="Robert Florendine" userId="9ca52e89-5d25-48e0-8642-73be2341ed84" providerId="ADAL" clId="{37F5B320-9790-4E2C-8E93-8198B7F63BF9}" dt="2023-10-09T17:22:55.726" v="394" actId="1076"/>
          <ac:grpSpMkLst>
            <pc:docMk/>
            <pc:sldMk cId="2994601906" sldId="257"/>
            <ac:grpSpMk id="19" creationId="{80C0AD2B-49D8-DF00-3BDA-9B15614F2FD1}"/>
          </ac:grpSpMkLst>
        </pc:grpChg>
        <pc:graphicFrameChg chg="add del mod modGraphic">
          <ac:chgData name="Robert Florendine" userId="9ca52e89-5d25-48e0-8642-73be2341ed84" providerId="ADAL" clId="{37F5B320-9790-4E2C-8E93-8198B7F63BF9}" dt="2023-10-09T16:45:42.033" v="135" actId="478"/>
          <ac:graphicFrameMkLst>
            <pc:docMk/>
            <pc:sldMk cId="2994601906" sldId="257"/>
            <ac:graphicFrameMk id="3" creationId="{FFB46BA5-3DA8-0B85-A0B2-5E2F1CA0343D}"/>
          </ac:graphicFrameMkLst>
        </pc:graphicFrameChg>
        <pc:graphicFrameChg chg="add del mod modGraphic">
          <ac:chgData name="Robert Florendine" userId="9ca52e89-5d25-48e0-8642-73be2341ed84" providerId="ADAL" clId="{37F5B320-9790-4E2C-8E93-8198B7F63BF9}" dt="2023-10-09T16:47:05.023" v="179" actId="478"/>
          <ac:graphicFrameMkLst>
            <pc:docMk/>
            <pc:sldMk cId="2994601906" sldId="257"/>
            <ac:graphicFrameMk id="4" creationId="{D6775922-1028-A896-869A-656C143FA4C5}"/>
          </ac:graphicFrameMkLst>
        </pc:graphicFrameChg>
        <pc:graphicFrameChg chg="add mod modGraphic">
          <ac:chgData name="Robert Florendine" userId="9ca52e89-5d25-48e0-8642-73be2341ed84" providerId="ADAL" clId="{37F5B320-9790-4E2C-8E93-8198B7F63BF9}" dt="2023-10-09T17:14:10.148" v="260" actId="1076"/>
          <ac:graphicFrameMkLst>
            <pc:docMk/>
            <pc:sldMk cId="2994601906" sldId="257"/>
            <ac:graphicFrameMk id="5" creationId="{D3CACF1D-EF2A-E421-DDDA-35BF4813F472}"/>
          </ac:graphicFrameMkLst>
        </pc:graphicFrameChg>
        <pc:graphicFrameChg chg="del">
          <ac:chgData name="Robert Florendine" userId="9ca52e89-5d25-48e0-8642-73be2341ed84" providerId="ADAL" clId="{37F5B320-9790-4E2C-8E93-8198B7F63BF9}" dt="2023-10-09T15:52:48.637" v="6" actId="478"/>
          <ac:graphicFrameMkLst>
            <pc:docMk/>
            <pc:sldMk cId="2994601906" sldId="257"/>
            <ac:graphicFrameMk id="13" creationId="{8001D8C4-66D2-4050-ABAD-240238EAE23D}"/>
          </ac:graphicFrameMkLst>
        </pc:graphicFrameChg>
        <pc:picChg chg="add mod">
          <ac:chgData name="Robert Florendine" userId="9ca52e89-5d25-48e0-8642-73be2341ed84" providerId="ADAL" clId="{37F5B320-9790-4E2C-8E93-8198B7F63BF9}" dt="2023-10-09T17:15:23.306" v="273" actId="164"/>
          <ac:picMkLst>
            <pc:docMk/>
            <pc:sldMk cId="2994601906" sldId="257"/>
            <ac:picMk id="11" creationId="{3C16C683-BF49-343A-2EBC-2CD70638B351}"/>
          </ac:picMkLst>
        </pc:picChg>
        <pc:picChg chg="add mod">
          <ac:chgData name="Robert Florendine" userId="9ca52e89-5d25-48e0-8642-73be2341ed84" providerId="ADAL" clId="{37F5B320-9790-4E2C-8E93-8198B7F63BF9}" dt="2023-10-09T17:15:23.306" v="273" actId="164"/>
          <ac:picMkLst>
            <pc:docMk/>
            <pc:sldMk cId="2994601906" sldId="257"/>
            <ac:picMk id="13" creationId="{6F12AEC6-E2F8-3D2A-DC0C-A0731D80E7A5}"/>
          </ac:picMkLst>
        </pc:picChg>
        <pc:picChg chg="add mod">
          <ac:chgData name="Robert Florendine" userId="9ca52e89-5d25-48e0-8642-73be2341ed84" providerId="ADAL" clId="{37F5B320-9790-4E2C-8E93-8198B7F63BF9}" dt="2023-10-09T17:15:23.306" v="273" actId="164"/>
          <ac:picMkLst>
            <pc:docMk/>
            <pc:sldMk cId="2994601906" sldId="257"/>
            <ac:picMk id="17" creationId="{93BEFA88-0F5C-27CA-7543-12B46D9195A0}"/>
          </ac:picMkLst>
        </pc:picChg>
        <pc:picChg chg="add mod">
          <ac:chgData name="Robert Florendine" userId="9ca52e89-5d25-48e0-8642-73be2341ed84" providerId="ADAL" clId="{37F5B320-9790-4E2C-8E93-8198B7F63BF9}" dt="2023-10-09T17:22:03.161" v="388" actId="14100"/>
          <ac:picMkLst>
            <pc:docMk/>
            <pc:sldMk cId="2994601906" sldId="257"/>
            <ac:picMk id="1026" creationId="{43B041C4-CA64-4C73-68D4-85DDB0CD7DF1}"/>
          </ac:picMkLst>
        </pc:picChg>
        <pc:picChg chg="add mod">
          <ac:chgData name="Robert Florendine" userId="9ca52e89-5d25-48e0-8642-73be2341ed84" providerId="ADAL" clId="{37F5B320-9790-4E2C-8E93-8198B7F63BF9}" dt="2023-10-09T17:23:09.606" v="397" actId="1076"/>
          <ac:picMkLst>
            <pc:docMk/>
            <pc:sldMk cId="2994601906" sldId="257"/>
            <ac:picMk id="1028" creationId="{4F7F4BC6-F541-02CB-3AB1-E7D3C0BFE317}"/>
          </ac:picMkLst>
        </pc:picChg>
        <pc:inkChg chg="add">
          <ac:chgData name="Robert Florendine" userId="9ca52e89-5d25-48e0-8642-73be2341ed84" providerId="ADAL" clId="{37F5B320-9790-4E2C-8E93-8198B7F63BF9}" dt="2023-10-09T17:17:04.452" v="331" actId="9405"/>
          <ac:inkMkLst>
            <pc:docMk/>
            <pc:sldMk cId="2994601906" sldId="257"/>
            <ac:inkMk id="21" creationId="{83A3B02B-3C9A-145D-56CA-CC8650EDDCC2}"/>
          </ac:inkMkLst>
        </pc:inkChg>
      </pc:sldChg>
      <pc:sldChg chg="del ord">
        <pc:chgData name="Robert Florendine" userId="9ca52e89-5d25-48e0-8642-73be2341ed84" providerId="ADAL" clId="{37F5B320-9790-4E2C-8E93-8198B7F63BF9}" dt="2023-10-09T17:25:01.706" v="431" actId="47"/>
        <pc:sldMkLst>
          <pc:docMk/>
          <pc:sldMk cId="1941283388" sldId="258"/>
        </pc:sldMkLst>
      </pc:sldChg>
      <pc:sldChg chg="add del">
        <pc:chgData name="Robert Florendine" userId="9ca52e89-5d25-48e0-8642-73be2341ed84" providerId="ADAL" clId="{37F5B320-9790-4E2C-8E93-8198B7F63BF9}" dt="2023-10-09T19:53:09.718" v="2367" actId="47"/>
        <pc:sldMkLst>
          <pc:docMk/>
          <pc:sldMk cId="2775322415" sldId="258"/>
        </pc:sldMkLst>
      </pc:sldChg>
      <pc:sldChg chg="add del">
        <pc:chgData name="Robert Florendine" userId="9ca52e89-5d25-48e0-8642-73be2341ed84" providerId="ADAL" clId="{37F5B320-9790-4E2C-8E93-8198B7F63BF9}" dt="2023-10-09T19:53:09.718" v="2367" actId="47"/>
        <pc:sldMkLst>
          <pc:docMk/>
          <pc:sldMk cId="1188195057" sldId="259"/>
        </pc:sldMkLst>
      </pc:sldChg>
      <pc:sldChg chg="del ord">
        <pc:chgData name="Robert Florendine" userId="9ca52e89-5d25-48e0-8642-73be2341ed84" providerId="ADAL" clId="{37F5B320-9790-4E2C-8E93-8198B7F63BF9}" dt="2023-10-09T17:35:43.742" v="629" actId="47"/>
        <pc:sldMkLst>
          <pc:docMk/>
          <pc:sldMk cId="2701640347" sldId="259"/>
        </pc:sldMkLst>
      </pc:sldChg>
      <pc:sldChg chg="modSp del mod">
        <pc:chgData name="Robert Florendine" userId="9ca52e89-5d25-48e0-8642-73be2341ed84" providerId="ADAL" clId="{37F5B320-9790-4E2C-8E93-8198B7F63BF9}" dt="2023-10-09T17:23:45.506" v="401" actId="47"/>
        <pc:sldMkLst>
          <pc:docMk/>
          <pc:sldMk cId="1416660698" sldId="261"/>
        </pc:sldMkLst>
        <pc:spChg chg="mod">
          <ac:chgData name="Robert Florendine" userId="9ca52e89-5d25-48e0-8642-73be2341ed84" providerId="ADAL" clId="{37F5B320-9790-4E2C-8E93-8198B7F63BF9}" dt="2023-10-09T17:12:10.594" v="244" actId="1076"/>
          <ac:spMkLst>
            <pc:docMk/>
            <pc:sldMk cId="1416660698" sldId="261"/>
            <ac:spMk id="2" creationId="{00000000-0000-0000-0000-000000000000}"/>
          </ac:spMkLst>
        </pc:spChg>
        <pc:spChg chg="mod">
          <ac:chgData name="Robert Florendine" userId="9ca52e89-5d25-48e0-8642-73be2341ed84" providerId="ADAL" clId="{37F5B320-9790-4E2C-8E93-8198B7F63BF9}" dt="2023-10-09T15:57:16.942" v="42" actId="20577"/>
          <ac:spMkLst>
            <pc:docMk/>
            <pc:sldMk cId="1416660698" sldId="261"/>
            <ac:spMk id="3" creationId="{00000000-0000-0000-0000-000000000000}"/>
          </ac:spMkLst>
        </pc:spChg>
      </pc:sldChg>
      <pc:sldChg chg="modSp add del mod">
        <pc:chgData name="Robert Florendine" userId="9ca52e89-5d25-48e0-8642-73be2341ed84" providerId="ADAL" clId="{37F5B320-9790-4E2C-8E93-8198B7F63BF9}" dt="2023-10-09T19:53:09.718" v="2367" actId="47"/>
        <pc:sldMkLst>
          <pc:docMk/>
          <pc:sldMk cId="1900634061" sldId="261"/>
        </pc:sldMkLst>
        <pc:picChg chg="mod">
          <ac:chgData name="Robert Florendine" userId="9ca52e89-5d25-48e0-8642-73be2341ed84" providerId="ADAL" clId="{37F5B320-9790-4E2C-8E93-8198B7F63BF9}" dt="2023-10-09T18:23:06.131" v="2050" actId="1076"/>
          <ac:picMkLst>
            <pc:docMk/>
            <pc:sldMk cId="1900634061" sldId="261"/>
            <ac:picMk id="4" creationId="{33CF40A5-6D03-58E1-BF02-5C030FEAE1E6}"/>
          </ac:picMkLst>
        </pc:picChg>
        <pc:picChg chg="mod">
          <ac:chgData name="Robert Florendine" userId="9ca52e89-5d25-48e0-8642-73be2341ed84" providerId="ADAL" clId="{37F5B320-9790-4E2C-8E93-8198B7F63BF9}" dt="2023-10-09T18:23:19.198" v="2054" actId="1076"/>
          <ac:picMkLst>
            <pc:docMk/>
            <pc:sldMk cId="1900634061" sldId="261"/>
            <ac:picMk id="1026" creationId="{B581F083-22F6-AD7E-E060-DDFD3477AB50}"/>
          </ac:picMkLst>
        </pc:picChg>
      </pc:sldChg>
      <pc:sldChg chg="del">
        <pc:chgData name="Robert Florendine" userId="9ca52e89-5d25-48e0-8642-73be2341ed84" providerId="ADAL" clId="{37F5B320-9790-4E2C-8E93-8198B7F63BF9}" dt="2023-10-09T17:12:23.169" v="248" actId="47"/>
        <pc:sldMkLst>
          <pc:docMk/>
          <pc:sldMk cId="2394699361" sldId="262"/>
        </pc:sldMkLst>
      </pc:sldChg>
      <pc:sldChg chg="modSp del mod ord">
        <pc:chgData name="Robert Florendine" userId="9ca52e89-5d25-48e0-8642-73be2341ed84" providerId="ADAL" clId="{37F5B320-9790-4E2C-8E93-8198B7F63BF9}" dt="2023-10-09T17:57:53.510" v="1544" actId="47"/>
        <pc:sldMkLst>
          <pc:docMk/>
          <pc:sldMk cId="2971142937" sldId="263"/>
        </pc:sldMkLst>
        <pc:graphicFrameChg chg="mod modGraphic">
          <ac:chgData name="Robert Florendine" userId="9ca52e89-5d25-48e0-8642-73be2341ed84" providerId="ADAL" clId="{37F5B320-9790-4E2C-8E93-8198B7F63BF9}" dt="2023-10-09T16:35:40.550" v="45" actId="20577"/>
          <ac:graphicFrameMkLst>
            <pc:docMk/>
            <pc:sldMk cId="2971142937" sldId="263"/>
            <ac:graphicFrameMk id="13" creationId="{8001D8C4-66D2-4050-ABAD-240238EAE23D}"/>
          </ac:graphicFrameMkLst>
        </pc:graphicFrameChg>
      </pc:sldChg>
      <pc:sldChg chg="del">
        <pc:chgData name="Robert Florendine" userId="9ca52e89-5d25-48e0-8642-73be2341ed84" providerId="ADAL" clId="{37F5B320-9790-4E2C-8E93-8198B7F63BF9}" dt="2023-10-09T17:12:19.542" v="245" actId="47"/>
        <pc:sldMkLst>
          <pc:docMk/>
          <pc:sldMk cId="3742841242" sldId="281"/>
        </pc:sldMkLst>
      </pc:sldChg>
      <pc:sldChg chg="del">
        <pc:chgData name="Robert Florendine" userId="9ca52e89-5d25-48e0-8642-73be2341ed84" providerId="ADAL" clId="{37F5B320-9790-4E2C-8E93-8198B7F63BF9}" dt="2023-10-09T17:12:21.934" v="247" actId="47"/>
        <pc:sldMkLst>
          <pc:docMk/>
          <pc:sldMk cId="4076035383" sldId="289"/>
        </pc:sldMkLst>
      </pc:sldChg>
      <pc:sldChg chg="del">
        <pc:chgData name="Robert Florendine" userId="9ca52e89-5d25-48e0-8642-73be2341ed84" providerId="ADAL" clId="{37F5B320-9790-4E2C-8E93-8198B7F63BF9}" dt="2023-10-09T17:12:20.676" v="246" actId="47"/>
        <pc:sldMkLst>
          <pc:docMk/>
          <pc:sldMk cId="518644907" sldId="290"/>
        </pc:sldMkLst>
      </pc:sldChg>
      <pc:sldChg chg="del">
        <pc:chgData name="Robert Florendine" userId="9ca52e89-5d25-48e0-8642-73be2341ed84" providerId="ADAL" clId="{37F5B320-9790-4E2C-8E93-8198B7F63BF9}" dt="2023-10-09T17:23:47.811" v="402" actId="47"/>
        <pc:sldMkLst>
          <pc:docMk/>
          <pc:sldMk cId="3530656251" sldId="291"/>
        </pc:sldMkLst>
      </pc:sldChg>
      <pc:sldChg chg="addSp delSp modSp add mod ord modAnim">
        <pc:chgData name="Robert Florendine" userId="9ca52e89-5d25-48e0-8642-73be2341ed84" providerId="ADAL" clId="{37F5B320-9790-4E2C-8E93-8198B7F63BF9}" dt="2023-10-09T18:55:49.325" v="2307"/>
        <pc:sldMkLst>
          <pc:docMk/>
          <pc:sldMk cId="1703128595" sldId="292"/>
        </pc:sldMkLst>
        <pc:spChg chg="mod">
          <ac:chgData name="Robert Florendine" userId="9ca52e89-5d25-48e0-8642-73be2341ed84" providerId="ADAL" clId="{37F5B320-9790-4E2C-8E93-8198B7F63BF9}" dt="2023-10-09T18:24:27.818" v="2085" actId="20577"/>
          <ac:spMkLst>
            <pc:docMk/>
            <pc:sldMk cId="1703128595" sldId="292"/>
            <ac:spMk id="2" creationId="{00000000-0000-0000-0000-000000000000}"/>
          </ac:spMkLst>
        </pc:spChg>
        <pc:spChg chg="add mod">
          <ac:chgData name="Robert Florendine" userId="9ca52e89-5d25-48e0-8642-73be2341ed84" providerId="ADAL" clId="{37F5B320-9790-4E2C-8E93-8198B7F63BF9}" dt="2023-10-09T18:25:21.378" v="2096" actId="404"/>
          <ac:spMkLst>
            <pc:docMk/>
            <pc:sldMk cId="1703128595" sldId="292"/>
            <ac:spMk id="6" creationId="{D4C23EA3-0D9A-8A5D-89FA-2E81C750D41B}"/>
          </ac:spMkLst>
        </pc:spChg>
        <pc:spChg chg="add mod">
          <ac:chgData name="Robert Florendine" userId="9ca52e89-5d25-48e0-8642-73be2341ed84" providerId="ADAL" clId="{37F5B320-9790-4E2C-8E93-8198B7F63BF9}" dt="2023-10-09T18:20:46.658" v="2033" actId="1076"/>
          <ac:spMkLst>
            <pc:docMk/>
            <pc:sldMk cId="1703128595" sldId="292"/>
            <ac:spMk id="7" creationId="{8763F885-4F14-B1EF-D775-59480E6A1FC9}"/>
          </ac:spMkLst>
        </pc:spChg>
        <pc:spChg chg="add mod">
          <ac:chgData name="Robert Florendine" userId="9ca52e89-5d25-48e0-8642-73be2341ed84" providerId="ADAL" clId="{37F5B320-9790-4E2C-8E93-8198B7F63BF9}" dt="2023-10-09T18:21:41.393" v="2046" actId="164"/>
          <ac:spMkLst>
            <pc:docMk/>
            <pc:sldMk cId="1703128595" sldId="292"/>
            <ac:spMk id="10" creationId="{8908332D-1205-8E47-8E73-28F91B981E4F}"/>
          </ac:spMkLst>
        </pc:spChg>
        <pc:grpChg chg="add mod">
          <ac:chgData name="Robert Florendine" userId="9ca52e89-5d25-48e0-8642-73be2341ed84" providerId="ADAL" clId="{37F5B320-9790-4E2C-8E93-8198B7F63BF9}" dt="2023-10-09T18:21:41.393" v="2046" actId="164"/>
          <ac:grpSpMkLst>
            <pc:docMk/>
            <pc:sldMk cId="1703128595" sldId="292"/>
            <ac:grpSpMk id="8" creationId="{5AC92E92-3192-5FC0-6981-03AB46E598A9}"/>
          </ac:grpSpMkLst>
        </pc:grpChg>
        <pc:grpChg chg="add mod">
          <ac:chgData name="Robert Florendine" userId="9ca52e89-5d25-48e0-8642-73be2341ed84" providerId="ADAL" clId="{37F5B320-9790-4E2C-8E93-8198B7F63BF9}" dt="2023-10-09T18:21:41.393" v="2046" actId="164"/>
          <ac:grpSpMkLst>
            <pc:docMk/>
            <pc:sldMk cId="1703128595" sldId="292"/>
            <ac:grpSpMk id="9" creationId="{DFA35656-3C3B-3388-9ECA-A46B39A1D13D}"/>
          </ac:grpSpMkLst>
        </pc:grpChg>
        <pc:grpChg chg="add mod">
          <ac:chgData name="Robert Florendine" userId="9ca52e89-5d25-48e0-8642-73be2341ed84" providerId="ADAL" clId="{37F5B320-9790-4E2C-8E93-8198B7F63BF9}" dt="2023-10-09T18:21:41.393" v="2046" actId="164"/>
          <ac:grpSpMkLst>
            <pc:docMk/>
            <pc:sldMk cId="1703128595" sldId="292"/>
            <ac:grpSpMk id="11" creationId="{4917F138-1331-F16F-90EC-5D2EE589A1FF}"/>
          </ac:grpSpMkLst>
        </pc:grpChg>
        <pc:graphicFrameChg chg="add del mod modGraphic">
          <ac:chgData name="Robert Florendine" userId="9ca52e89-5d25-48e0-8642-73be2341ed84" providerId="ADAL" clId="{37F5B320-9790-4E2C-8E93-8198B7F63BF9}" dt="2023-10-09T18:05:40.268" v="1829" actId="478"/>
          <ac:graphicFrameMkLst>
            <pc:docMk/>
            <pc:sldMk cId="1703128595" sldId="292"/>
            <ac:graphicFrameMk id="3" creationId="{7B5C1473-A7F7-B701-C8B5-05DB29FE824C}"/>
          </ac:graphicFrameMkLst>
        </pc:graphicFrameChg>
        <pc:graphicFrameChg chg="add mod modGraphic">
          <ac:chgData name="Robert Florendine" userId="9ca52e89-5d25-48e0-8642-73be2341ed84" providerId="ADAL" clId="{37F5B320-9790-4E2C-8E93-8198B7F63BF9}" dt="2023-10-09T18:13:23.833" v="1972" actId="113"/>
          <ac:graphicFrameMkLst>
            <pc:docMk/>
            <pc:sldMk cId="1703128595" sldId="292"/>
            <ac:graphicFrameMk id="4" creationId="{3165163E-6A03-37D3-9E55-C4854EB99D36}"/>
          </ac:graphicFrameMkLst>
        </pc:graphicFrameChg>
        <pc:graphicFrameChg chg="del mod modGraphic">
          <ac:chgData name="Robert Florendine" userId="9ca52e89-5d25-48e0-8642-73be2341ed84" providerId="ADAL" clId="{37F5B320-9790-4E2C-8E93-8198B7F63BF9}" dt="2023-10-09T17:34:13.463" v="626" actId="478"/>
          <ac:graphicFrameMkLst>
            <pc:docMk/>
            <pc:sldMk cId="1703128595" sldId="292"/>
            <ac:graphicFrameMk id="5" creationId="{D3CACF1D-EF2A-E421-DDDA-35BF4813F472}"/>
          </ac:graphicFrameMkLst>
        </pc:graphicFrameChg>
        <pc:picChg chg="add mod">
          <ac:chgData name="Robert Florendine" userId="9ca52e89-5d25-48e0-8642-73be2341ed84" providerId="ADAL" clId="{37F5B320-9790-4E2C-8E93-8198B7F63BF9}" dt="2023-10-09T18:19:58.734" v="2023" actId="14100"/>
          <ac:picMkLst>
            <pc:docMk/>
            <pc:sldMk cId="1703128595" sldId="292"/>
            <ac:picMk id="4098" creationId="{C8EFB132-49EA-EE44-029F-1B563503F0D0}"/>
          </ac:picMkLst>
        </pc:picChg>
        <pc:picChg chg="add del">
          <ac:chgData name="Robert Florendine" userId="9ca52e89-5d25-48e0-8642-73be2341ed84" providerId="ADAL" clId="{37F5B320-9790-4E2C-8E93-8198B7F63BF9}" dt="2023-10-09T18:16:46.263" v="1983"/>
          <ac:picMkLst>
            <pc:docMk/>
            <pc:sldMk cId="1703128595" sldId="292"/>
            <ac:picMk id="4100" creationId="{115908DF-F2BF-3B7D-74D2-0DC149C0F4BA}"/>
          </ac:picMkLst>
        </pc:picChg>
        <pc:picChg chg="add mod">
          <ac:chgData name="Robert Florendine" userId="9ca52e89-5d25-48e0-8642-73be2341ed84" providerId="ADAL" clId="{37F5B320-9790-4E2C-8E93-8198B7F63BF9}" dt="2023-10-09T18:19:53.753" v="2022" actId="14100"/>
          <ac:picMkLst>
            <pc:docMk/>
            <pc:sldMk cId="1703128595" sldId="292"/>
            <ac:picMk id="4102" creationId="{3D3D9B46-0ACC-937A-8CEF-762F9DE85AAC}"/>
          </ac:picMkLst>
        </pc:picChg>
        <pc:picChg chg="add mod">
          <ac:chgData name="Robert Florendine" userId="9ca52e89-5d25-48e0-8642-73be2341ed84" providerId="ADAL" clId="{37F5B320-9790-4E2C-8E93-8198B7F63BF9}" dt="2023-10-09T18:21:41.393" v="2046" actId="164"/>
          <ac:picMkLst>
            <pc:docMk/>
            <pc:sldMk cId="1703128595" sldId="292"/>
            <ac:picMk id="4104" creationId="{315D2D0D-8B3B-6EE9-F7CE-E72D5CE95219}"/>
          </ac:picMkLst>
        </pc:picChg>
      </pc:sldChg>
      <pc:sldChg chg="delSp add del setBg delDesignElem">
        <pc:chgData name="Robert Florendine" userId="9ca52e89-5d25-48e0-8642-73be2341ed84" providerId="ADAL" clId="{37F5B320-9790-4E2C-8E93-8198B7F63BF9}" dt="2023-10-09T17:15:52.590" v="277" actId="47"/>
        <pc:sldMkLst>
          <pc:docMk/>
          <pc:sldMk cId="2412574004" sldId="293"/>
        </pc:sldMkLst>
        <pc:spChg chg="del">
          <ac:chgData name="Robert Florendine" userId="9ca52e89-5d25-48e0-8642-73be2341ed84" providerId="ADAL" clId="{37F5B320-9790-4E2C-8E93-8198B7F63BF9}" dt="2023-10-09T17:15:42.255" v="275"/>
          <ac:spMkLst>
            <pc:docMk/>
            <pc:sldMk cId="2412574004" sldId="293"/>
            <ac:spMk id="25" creationId="{A8384FB5-9ADC-4DDC-881B-597D56F5B15D}"/>
          </ac:spMkLst>
        </pc:spChg>
        <pc:spChg chg="del">
          <ac:chgData name="Robert Florendine" userId="9ca52e89-5d25-48e0-8642-73be2341ed84" providerId="ADAL" clId="{37F5B320-9790-4E2C-8E93-8198B7F63BF9}" dt="2023-10-09T17:15:42.255" v="275"/>
          <ac:spMkLst>
            <pc:docMk/>
            <pc:sldMk cId="2412574004" sldId="293"/>
            <ac:spMk id="27" creationId="{1199E1B1-A8C0-4FE8-A5A8-1CB41D69F857}"/>
          </ac:spMkLst>
        </pc:spChg>
        <pc:spChg chg="del">
          <ac:chgData name="Robert Florendine" userId="9ca52e89-5d25-48e0-8642-73be2341ed84" providerId="ADAL" clId="{37F5B320-9790-4E2C-8E93-8198B7F63BF9}" dt="2023-10-09T17:15:42.255" v="275"/>
          <ac:spMkLst>
            <pc:docMk/>
            <pc:sldMk cId="2412574004" sldId="293"/>
            <ac:spMk id="29" creationId="{84A8DE83-DE75-4B41-9DB4-A7EC0B0DEC0B}"/>
          </ac:spMkLst>
        </pc:spChg>
        <pc:spChg chg="del">
          <ac:chgData name="Robert Florendine" userId="9ca52e89-5d25-48e0-8642-73be2341ed84" providerId="ADAL" clId="{37F5B320-9790-4E2C-8E93-8198B7F63BF9}" dt="2023-10-09T17:15:42.255" v="275"/>
          <ac:spMkLst>
            <pc:docMk/>
            <pc:sldMk cId="2412574004" sldId="293"/>
            <ac:spMk id="31" creationId="{A7009A0A-BEF5-4EAC-AF15-E4F9F002E239}"/>
          </ac:spMkLst>
        </pc:spChg>
      </pc:sldChg>
      <pc:sldChg chg="addSp delSp modSp add mod ord">
        <pc:chgData name="Robert Florendine" userId="9ca52e89-5d25-48e0-8642-73be2341ed84" providerId="ADAL" clId="{37F5B320-9790-4E2C-8E93-8198B7F63BF9}" dt="2023-10-09T18:55:42.452" v="2305"/>
        <pc:sldMkLst>
          <pc:docMk/>
          <pc:sldMk cId="3172557770" sldId="294"/>
        </pc:sldMkLst>
        <pc:spChg chg="mod">
          <ac:chgData name="Robert Florendine" userId="9ca52e89-5d25-48e0-8642-73be2341ed84" providerId="ADAL" clId="{37F5B320-9790-4E2C-8E93-8198B7F63BF9}" dt="2023-10-09T17:24:35.105" v="430" actId="20577"/>
          <ac:spMkLst>
            <pc:docMk/>
            <pc:sldMk cId="3172557770" sldId="294"/>
            <ac:spMk id="2" creationId="{00000000-0000-0000-0000-000000000000}"/>
          </ac:spMkLst>
        </pc:spChg>
        <pc:graphicFrameChg chg="add del mod modGraphic">
          <ac:chgData name="Robert Florendine" userId="9ca52e89-5d25-48e0-8642-73be2341ed84" providerId="ADAL" clId="{37F5B320-9790-4E2C-8E93-8198B7F63BF9}" dt="2023-10-09T17:30:58.623" v="607" actId="478"/>
          <ac:graphicFrameMkLst>
            <pc:docMk/>
            <pc:sldMk cId="3172557770" sldId="294"/>
            <ac:graphicFrameMk id="3" creationId="{5C8BB890-FF19-9034-7847-F33CCB04EC27}"/>
          </ac:graphicFrameMkLst>
        </pc:graphicFrameChg>
        <pc:graphicFrameChg chg="add mod modGraphic">
          <ac:chgData name="Robert Florendine" userId="9ca52e89-5d25-48e0-8642-73be2341ed84" providerId="ADAL" clId="{37F5B320-9790-4E2C-8E93-8198B7F63BF9}" dt="2023-10-09T17:36:20.731" v="634" actId="20577"/>
          <ac:graphicFrameMkLst>
            <pc:docMk/>
            <pc:sldMk cId="3172557770" sldId="294"/>
            <ac:graphicFrameMk id="4" creationId="{EFE776D6-DA04-DA9D-B28F-3F36A0D29993}"/>
          </ac:graphicFrameMkLst>
        </pc:graphicFrameChg>
        <pc:graphicFrameChg chg="del">
          <ac:chgData name="Robert Florendine" userId="9ca52e89-5d25-48e0-8642-73be2341ed84" providerId="ADAL" clId="{37F5B320-9790-4E2C-8E93-8198B7F63BF9}" dt="2023-10-09T17:16:16.173" v="330" actId="478"/>
          <ac:graphicFrameMkLst>
            <pc:docMk/>
            <pc:sldMk cId="3172557770" sldId="294"/>
            <ac:graphicFrameMk id="5" creationId="{D3CACF1D-EF2A-E421-DDDA-35BF4813F472}"/>
          </ac:graphicFrameMkLst>
        </pc:graphicFrameChg>
        <pc:inkChg chg="add del">
          <ac:chgData name="Robert Florendine" userId="9ca52e89-5d25-48e0-8642-73be2341ed84" providerId="ADAL" clId="{37F5B320-9790-4E2C-8E93-8198B7F63BF9}" dt="2023-10-09T17:31:12.094" v="610" actId="9405"/>
          <ac:inkMkLst>
            <pc:docMk/>
            <pc:sldMk cId="3172557770" sldId="294"/>
            <ac:inkMk id="6" creationId="{9DC893EC-F719-741C-AC78-9083EF5E7C3D}"/>
          </ac:inkMkLst>
        </pc:inkChg>
        <pc:inkChg chg="add mod">
          <ac:chgData name="Robert Florendine" userId="9ca52e89-5d25-48e0-8642-73be2341ed84" providerId="ADAL" clId="{37F5B320-9790-4E2C-8E93-8198B7F63BF9}" dt="2023-10-09T17:31:19.984" v="612" actId="1076"/>
          <ac:inkMkLst>
            <pc:docMk/>
            <pc:sldMk cId="3172557770" sldId="294"/>
            <ac:inkMk id="7" creationId="{74296696-2482-03E1-CBA3-5B87E13B39F8}"/>
          </ac:inkMkLst>
        </pc:inkChg>
      </pc:sldChg>
      <pc:sldChg chg="addSp delSp modSp add mod ord modAnim">
        <pc:chgData name="Robert Florendine" userId="9ca52e89-5d25-48e0-8642-73be2341ed84" providerId="ADAL" clId="{37F5B320-9790-4E2C-8E93-8198B7F63BF9}" dt="2023-10-09T18:24:51.333" v="2093" actId="20577"/>
        <pc:sldMkLst>
          <pc:docMk/>
          <pc:sldMk cId="1186862911" sldId="295"/>
        </pc:sldMkLst>
        <pc:spChg chg="mod">
          <ac:chgData name="Robert Florendine" userId="9ca52e89-5d25-48e0-8642-73be2341ed84" providerId="ADAL" clId="{37F5B320-9790-4E2C-8E93-8198B7F63BF9}" dt="2023-10-09T18:24:51.333" v="2093" actId="20577"/>
          <ac:spMkLst>
            <pc:docMk/>
            <pc:sldMk cId="1186862911" sldId="295"/>
            <ac:spMk id="2" creationId="{00000000-0000-0000-0000-000000000000}"/>
          </ac:spMkLst>
        </pc:spChg>
        <pc:spChg chg="add del mod">
          <ac:chgData name="Robert Florendine" userId="9ca52e89-5d25-48e0-8642-73be2341ed84" providerId="ADAL" clId="{37F5B320-9790-4E2C-8E93-8198B7F63BF9}" dt="2023-10-09T18:00:00.049" v="1605" actId="313"/>
          <ac:spMkLst>
            <pc:docMk/>
            <pc:sldMk cId="1186862911" sldId="295"/>
            <ac:spMk id="3" creationId="{E12C15F4-672C-EAA8-F094-574AF2D3224E}"/>
          </ac:spMkLst>
        </pc:spChg>
        <pc:picChg chg="add mod">
          <ac:chgData name="Robert Florendine" userId="9ca52e89-5d25-48e0-8642-73be2341ed84" providerId="ADAL" clId="{37F5B320-9790-4E2C-8E93-8198B7F63BF9}" dt="2023-10-09T17:54:44.144" v="1358" actId="1076"/>
          <ac:picMkLst>
            <pc:docMk/>
            <pc:sldMk cId="1186862911" sldId="295"/>
            <ac:picMk id="5" creationId="{C951D2FB-8FDF-1FC3-E3D1-F01E7CA727FC}"/>
          </ac:picMkLst>
        </pc:picChg>
        <pc:picChg chg="add mod">
          <ac:chgData name="Robert Florendine" userId="9ca52e89-5d25-48e0-8642-73be2341ed84" providerId="ADAL" clId="{37F5B320-9790-4E2C-8E93-8198B7F63BF9}" dt="2023-10-09T17:54:45.428" v="1359" actId="1076"/>
          <ac:picMkLst>
            <pc:docMk/>
            <pc:sldMk cId="1186862911" sldId="295"/>
            <ac:picMk id="3074" creationId="{B3AE66D2-50A4-F01A-A35D-A2889F846C8F}"/>
          </ac:picMkLst>
        </pc:picChg>
      </pc:sldChg>
      <pc:sldChg chg="addSp delSp modSp add del mod modClrScheme delDesignElem chgLayout">
        <pc:chgData name="Robert Florendine" userId="9ca52e89-5d25-48e0-8642-73be2341ed84" providerId="ADAL" clId="{37F5B320-9790-4E2C-8E93-8198B7F63BF9}" dt="2023-10-09T17:41:27.298" v="730" actId="47"/>
        <pc:sldMkLst>
          <pc:docMk/>
          <pc:sldMk cId="1879783541" sldId="296"/>
        </pc:sldMkLst>
        <pc:spChg chg="mod ord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2" creationId="{00000000-0000-0000-0000-000000000000}"/>
          </ac:spMkLst>
        </pc:spChg>
        <pc:spChg chg="add del mod ord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3" creationId="{72DD6377-86AB-AA56-8BEA-D87E91B0BA63}"/>
          </ac:spMkLst>
        </pc:spChg>
        <pc:spChg chg="add del mod ord">
          <ac:chgData name="Robert Florendine" userId="9ca52e89-5d25-48e0-8642-73be2341ed84" providerId="ADAL" clId="{37F5B320-9790-4E2C-8E93-8198B7F63BF9}" dt="2023-10-09T17:41:23.574" v="728" actId="21"/>
          <ac:spMkLst>
            <pc:docMk/>
            <pc:sldMk cId="1879783541" sldId="296"/>
            <ac:spMk id="5" creationId="{C31FF99C-CECB-A3DF-8260-315061CC5367}"/>
          </ac:spMkLst>
        </pc:spChg>
        <pc:spChg chg="add del mod ord">
          <ac:chgData name="Robert Florendine" userId="9ca52e89-5d25-48e0-8642-73be2341ed84" providerId="ADAL" clId="{37F5B320-9790-4E2C-8E93-8198B7F63BF9}" dt="2023-10-09T17:41:23.574" v="728" actId="21"/>
          <ac:spMkLst>
            <pc:docMk/>
            <pc:sldMk cId="1879783541" sldId="296"/>
            <ac:spMk id="6" creationId="{FFAEB47B-A4C5-E637-CA5E-90F59A119631}"/>
          </ac:spMkLst>
        </pc:spChg>
        <pc:spChg chg="add del mod ord">
          <ac:chgData name="Robert Florendine" userId="9ca52e89-5d25-48e0-8642-73be2341ed84" providerId="ADAL" clId="{37F5B320-9790-4E2C-8E93-8198B7F63BF9}" dt="2023-10-09T17:41:23.574" v="728" actId="21"/>
          <ac:spMkLst>
            <pc:docMk/>
            <pc:sldMk cId="1879783541" sldId="296"/>
            <ac:spMk id="7" creationId="{A6EA8E95-A871-4BEC-90D6-AC7640DD9E2A}"/>
          </ac:spMkLst>
        </pc:spChg>
        <pc:spChg chg="add del mod ord">
          <ac:chgData name="Robert Florendine" userId="9ca52e89-5d25-48e0-8642-73be2341ed84" providerId="ADAL" clId="{37F5B320-9790-4E2C-8E93-8198B7F63BF9}" dt="2023-10-09T17:41:23.574" v="728" actId="21"/>
          <ac:spMkLst>
            <pc:docMk/>
            <pc:sldMk cId="1879783541" sldId="296"/>
            <ac:spMk id="8" creationId="{AE1FA26A-A384-2BFF-295C-5D86E66E7975}"/>
          </ac:spMkLst>
        </pc:spChg>
        <pc:spChg chg="del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25" creationId="{A8384FB5-9ADC-4DDC-881B-597D56F5B15D}"/>
          </ac:spMkLst>
        </pc:spChg>
        <pc:spChg chg="del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27" creationId="{1199E1B1-A8C0-4FE8-A5A8-1CB41D69F857}"/>
          </ac:spMkLst>
        </pc:spChg>
        <pc:spChg chg="del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29" creationId="{84A8DE83-DE75-4B41-9DB4-A7EC0B0DEC0B}"/>
          </ac:spMkLst>
        </pc:spChg>
        <pc:spChg chg="del">
          <ac:chgData name="Robert Florendine" userId="9ca52e89-5d25-48e0-8642-73be2341ed84" providerId="ADAL" clId="{37F5B320-9790-4E2C-8E93-8198B7F63BF9}" dt="2023-10-09T17:40:19.855" v="717" actId="700"/>
          <ac:spMkLst>
            <pc:docMk/>
            <pc:sldMk cId="1879783541" sldId="296"/>
            <ac:spMk id="31" creationId="{A7009A0A-BEF5-4EAC-AF15-E4F9F002E239}"/>
          </ac:spMkLst>
        </pc:spChg>
        <pc:picChg chg="add del mod">
          <ac:chgData name="Robert Florendine" userId="9ca52e89-5d25-48e0-8642-73be2341ed84" providerId="ADAL" clId="{37F5B320-9790-4E2C-8E93-8198B7F63BF9}" dt="2023-10-09T17:39:52.353" v="715"/>
          <ac:picMkLst>
            <pc:docMk/>
            <pc:sldMk cId="1879783541" sldId="296"/>
            <ac:picMk id="4" creationId="{5C5AD910-6112-94B8-AB27-524EEE71190F}"/>
          </ac:picMkLst>
        </pc:picChg>
      </pc:sldChg>
      <pc:sldChg chg="delSp add del setBg delDesignElem">
        <pc:chgData name="Robert Florendine" userId="9ca52e89-5d25-48e0-8642-73be2341ed84" providerId="ADAL" clId="{37F5B320-9790-4E2C-8E93-8198B7F63BF9}" dt="2023-10-09T17:32:07.623" v="618" actId="47"/>
        <pc:sldMkLst>
          <pc:docMk/>
          <pc:sldMk cId="1146006367" sldId="297"/>
        </pc:sldMkLst>
        <pc:spChg chg="del">
          <ac:chgData name="Robert Florendine" userId="9ca52e89-5d25-48e0-8642-73be2341ed84" providerId="ADAL" clId="{37F5B320-9790-4E2C-8E93-8198B7F63BF9}" dt="2023-10-09T17:32:01.191" v="616"/>
          <ac:spMkLst>
            <pc:docMk/>
            <pc:sldMk cId="1146006367" sldId="297"/>
            <ac:spMk id="25" creationId="{A8384FB5-9ADC-4DDC-881B-597D56F5B15D}"/>
          </ac:spMkLst>
        </pc:spChg>
        <pc:spChg chg="del">
          <ac:chgData name="Robert Florendine" userId="9ca52e89-5d25-48e0-8642-73be2341ed84" providerId="ADAL" clId="{37F5B320-9790-4E2C-8E93-8198B7F63BF9}" dt="2023-10-09T17:32:01.191" v="616"/>
          <ac:spMkLst>
            <pc:docMk/>
            <pc:sldMk cId="1146006367" sldId="297"/>
            <ac:spMk id="27" creationId="{1199E1B1-A8C0-4FE8-A5A8-1CB41D69F857}"/>
          </ac:spMkLst>
        </pc:spChg>
        <pc:spChg chg="del">
          <ac:chgData name="Robert Florendine" userId="9ca52e89-5d25-48e0-8642-73be2341ed84" providerId="ADAL" clId="{37F5B320-9790-4E2C-8E93-8198B7F63BF9}" dt="2023-10-09T17:32:01.191" v="616"/>
          <ac:spMkLst>
            <pc:docMk/>
            <pc:sldMk cId="1146006367" sldId="297"/>
            <ac:spMk id="29" creationId="{84A8DE83-DE75-4B41-9DB4-A7EC0B0DEC0B}"/>
          </ac:spMkLst>
        </pc:spChg>
        <pc:spChg chg="del">
          <ac:chgData name="Robert Florendine" userId="9ca52e89-5d25-48e0-8642-73be2341ed84" providerId="ADAL" clId="{37F5B320-9790-4E2C-8E93-8198B7F63BF9}" dt="2023-10-09T17:32:01.191" v="616"/>
          <ac:spMkLst>
            <pc:docMk/>
            <pc:sldMk cId="1146006367" sldId="297"/>
            <ac:spMk id="31" creationId="{A7009A0A-BEF5-4EAC-AF15-E4F9F002E239}"/>
          </ac:spMkLst>
        </pc:spChg>
      </pc:sldChg>
      <pc:sldChg chg="addSp delSp modSp add mod">
        <pc:chgData name="Robert Florendine" userId="9ca52e89-5d25-48e0-8642-73be2341ed84" providerId="ADAL" clId="{37F5B320-9790-4E2C-8E93-8198B7F63BF9}" dt="2023-10-09T18:52:35.197" v="2301"/>
        <pc:sldMkLst>
          <pc:docMk/>
          <pc:sldMk cId="792897086" sldId="298"/>
        </pc:sldMkLst>
        <pc:spChg chg="add del">
          <ac:chgData name="Robert Florendine" userId="9ca52e89-5d25-48e0-8642-73be2341ed84" providerId="ADAL" clId="{37F5B320-9790-4E2C-8E93-8198B7F63BF9}" dt="2023-10-09T18:30:23.370" v="2125" actId="22"/>
          <ac:spMkLst>
            <pc:docMk/>
            <pc:sldMk cId="792897086" sldId="298"/>
            <ac:spMk id="6" creationId="{5131B19B-2EAA-B5B6-C854-0327448034C6}"/>
          </ac:spMkLst>
        </pc:spChg>
        <pc:graphicFrameChg chg="add mod modGraphic">
          <ac:chgData name="Robert Florendine" userId="9ca52e89-5d25-48e0-8642-73be2341ed84" providerId="ADAL" clId="{37F5B320-9790-4E2C-8E93-8198B7F63BF9}" dt="2023-10-09T18:52:35.197" v="2301"/>
          <ac:graphicFrameMkLst>
            <pc:docMk/>
            <pc:sldMk cId="792897086" sldId="298"/>
            <ac:graphicFrameMk id="3" creationId="{3582E303-DAC3-DCFB-A0AC-936C9B4D3F95}"/>
          </ac:graphicFrameMkLst>
        </pc:graphicFrameChg>
        <pc:graphicFrameChg chg="del mod modGraphic">
          <ac:chgData name="Robert Florendine" userId="9ca52e89-5d25-48e0-8642-73be2341ed84" providerId="ADAL" clId="{37F5B320-9790-4E2C-8E93-8198B7F63BF9}" dt="2023-10-09T17:57:30.339" v="1540" actId="478"/>
          <ac:graphicFrameMkLst>
            <pc:docMk/>
            <pc:sldMk cId="792897086" sldId="298"/>
            <ac:graphicFrameMk id="5" creationId="{D3CACF1D-EF2A-E421-DDDA-35BF4813F472}"/>
          </ac:graphicFrameMkLst>
        </pc:graphicFrameChg>
      </pc:sldChg>
      <pc:sldChg chg="delSp add del setBg delDesignElem">
        <pc:chgData name="Robert Florendine" userId="9ca52e89-5d25-48e0-8642-73be2341ed84" providerId="ADAL" clId="{37F5B320-9790-4E2C-8E93-8198B7F63BF9}" dt="2023-10-09T17:40:36.920" v="721" actId="47"/>
        <pc:sldMkLst>
          <pc:docMk/>
          <pc:sldMk cId="653659652" sldId="299"/>
        </pc:sldMkLst>
        <pc:spChg chg="del">
          <ac:chgData name="Robert Florendine" userId="9ca52e89-5d25-48e0-8642-73be2341ed84" providerId="ADAL" clId="{37F5B320-9790-4E2C-8E93-8198B7F63BF9}" dt="2023-10-09T17:40:31.763" v="719"/>
          <ac:spMkLst>
            <pc:docMk/>
            <pc:sldMk cId="653659652" sldId="299"/>
            <ac:spMk id="25" creationId="{A8384FB5-9ADC-4DDC-881B-597D56F5B15D}"/>
          </ac:spMkLst>
        </pc:spChg>
        <pc:spChg chg="del">
          <ac:chgData name="Robert Florendine" userId="9ca52e89-5d25-48e0-8642-73be2341ed84" providerId="ADAL" clId="{37F5B320-9790-4E2C-8E93-8198B7F63BF9}" dt="2023-10-09T17:40:31.763" v="719"/>
          <ac:spMkLst>
            <pc:docMk/>
            <pc:sldMk cId="653659652" sldId="299"/>
            <ac:spMk id="27" creationId="{1199E1B1-A8C0-4FE8-A5A8-1CB41D69F857}"/>
          </ac:spMkLst>
        </pc:spChg>
        <pc:spChg chg="del">
          <ac:chgData name="Robert Florendine" userId="9ca52e89-5d25-48e0-8642-73be2341ed84" providerId="ADAL" clId="{37F5B320-9790-4E2C-8E93-8198B7F63BF9}" dt="2023-10-09T17:40:31.763" v="719"/>
          <ac:spMkLst>
            <pc:docMk/>
            <pc:sldMk cId="653659652" sldId="299"/>
            <ac:spMk id="29" creationId="{84A8DE83-DE75-4B41-9DB4-A7EC0B0DEC0B}"/>
          </ac:spMkLst>
        </pc:spChg>
        <pc:spChg chg="del">
          <ac:chgData name="Robert Florendine" userId="9ca52e89-5d25-48e0-8642-73be2341ed84" providerId="ADAL" clId="{37F5B320-9790-4E2C-8E93-8198B7F63BF9}" dt="2023-10-09T17:40:31.763" v="719"/>
          <ac:spMkLst>
            <pc:docMk/>
            <pc:sldMk cId="653659652" sldId="299"/>
            <ac:spMk id="31" creationId="{A7009A0A-BEF5-4EAC-AF15-E4F9F002E239}"/>
          </ac:spMkLst>
        </pc:spChg>
      </pc:sldChg>
      <pc:sldChg chg="delSp new del mod">
        <pc:chgData name="Robert Florendine" userId="9ca52e89-5d25-48e0-8642-73be2341ed84" providerId="ADAL" clId="{37F5B320-9790-4E2C-8E93-8198B7F63BF9}" dt="2023-10-09T17:38:11.153" v="671" actId="47"/>
        <pc:sldMkLst>
          <pc:docMk/>
          <pc:sldMk cId="952556124" sldId="299"/>
        </pc:sldMkLst>
        <pc:spChg chg="del">
          <ac:chgData name="Robert Florendine" userId="9ca52e89-5d25-48e0-8642-73be2341ed84" providerId="ADAL" clId="{37F5B320-9790-4E2C-8E93-8198B7F63BF9}" dt="2023-10-09T17:38:06.868" v="669" actId="21"/>
          <ac:spMkLst>
            <pc:docMk/>
            <pc:sldMk cId="952556124" sldId="299"/>
            <ac:spMk id="3" creationId="{80E6D5F0-48C4-2B2A-D2BA-42368DA39C1D}"/>
          </ac:spMkLst>
        </pc:spChg>
      </pc:sldChg>
      <pc:sldChg chg="modSp add mod">
        <pc:chgData name="Robert Florendine" userId="9ca52e89-5d25-48e0-8642-73be2341ed84" providerId="ADAL" clId="{37F5B320-9790-4E2C-8E93-8198B7F63BF9}" dt="2023-10-09T18:15:47.456" v="1980" actId="20577"/>
        <pc:sldMkLst>
          <pc:docMk/>
          <pc:sldMk cId="230106926" sldId="300"/>
        </pc:sldMkLst>
        <pc:spChg chg="mod">
          <ac:chgData name="Robert Florendine" userId="9ca52e89-5d25-48e0-8642-73be2341ed84" providerId="ADAL" clId="{37F5B320-9790-4E2C-8E93-8198B7F63BF9}" dt="2023-10-09T18:15:47.456" v="1980" actId="20577"/>
          <ac:spMkLst>
            <pc:docMk/>
            <pc:sldMk cId="230106926" sldId="300"/>
            <ac:spMk id="3" creationId="{E12C15F4-672C-EAA8-F094-574AF2D3224E}"/>
          </ac:spMkLst>
        </pc:spChg>
      </pc:sldChg>
      <pc:sldChg chg="add del">
        <pc:chgData name="Robert Florendine" userId="9ca52e89-5d25-48e0-8642-73be2341ed84" providerId="ADAL" clId="{37F5B320-9790-4E2C-8E93-8198B7F63BF9}" dt="2023-10-09T19:53:09.718" v="2367" actId="47"/>
        <pc:sldMkLst>
          <pc:docMk/>
          <pc:sldMk cId="375690901" sldId="301"/>
        </pc:sldMkLst>
      </pc:sldChg>
      <pc:sldChg chg="modSp add del mod">
        <pc:chgData name="Robert Florendine" userId="9ca52e89-5d25-48e0-8642-73be2341ed84" providerId="ADAL" clId="{37F5B320-9790-4E2C-8E93-8198B7F63BF9}" dt="2023-10-09T19:53:09.718" v="2367" actId="47"/>
        <pc:sldMkLst>
          <pc:docMk/>
          <pc:sldMk cId="114570267" sldId="302"/>
        </pc:sldMkLst>
        <pc:spChg chg="mod">
          <ac:chgData name="Robert Florendine" userId="9ca52e89-5d25-48e0-8642-73be2341ed84" providerId="ADAL" clId="{37F5B320-9790-4E2C-8E93-8198B7F63BF9}" dt="2023-10-09T18:58:08.339" v="2366" actId="20577"/>
          <ac:spMkLst>
            <pc:docMk/>
            <pc:sldMk cId="114570267" sldId="302"/>
            <ac:spMk id="3" creationId="{00000000-0000-0000-0000-000000000000}"/>
          </ac:spMkLst>
        </pc:spChg>
      </pc:sldChg>
      <pc:sldMasterChg chg="delSldLayout">
        <pc:chgData name="Robert Florendine" userId="9ca52e89-5d25-48e0-8642-73be2341ed84" providerId="ADAL" clId="{37F5B320-9790-4E2C-8E93-8198B7F63BF9}" dt="2023-10-09T19:53:09.718" v="2367" actId="47"/>
        <pc:sldMasterMkLst>
          <pc:docMk/>
          <pc:sldMasterMk cId="4104126007" sldId="2147483648"/>
        </pc:sldMasterMkLst>
        <pc:sldLayoutChg chg="del">
          <pc:chgData name="Robert Florendine" userId="9ca52e89-5d25-48e0-8642-73be2341ed84" providerId="ADAL" clId="{37F5B320-9790-4E2C-8E93-8198B7F63BF9}" dt="2023-10-09T19:53:09.718" v="2367" actId="47"/>
          <pc:sldLayoutMkLst>
            <pc:docMk/>
            <pc:sldMasterMk cId="4104126007" sldId="2147483648"/>
            <pc:sldLayoutMk cId="556422207" sldId="2147483660"/>
          </pc:sldLayoutMkLst>
        </pc:sldLayoutChg>
        <pc:sldLayoutChg chg="del">
          <pc:chgData name="Robert Florendine" userId="9ca52e89-5d25-48e0-8642-73be2341ed84" providerId="ADAL" clId="{37F5B320-9790-4E2C-8E93-8198B7F63BF9}" dt="2023-10-09T17:12:21.934" v="247" actId="47"/>
          <pc:sldLayoutMkLst>
            <pc:docMk/>
            <pc:sldMasterMk cId="4104126007" sldId="2147483648"/>
            <pc:sldLayoutMk cId="2800703086" sldId="2147483660"/>
          </pc:sldLayoutMkLst>
        </pc:sldLayoutChg>
        <pc:sldLayoutChg chg="del">
          <pc:chgData name="Robert Florendine" userId="9ca52e89-5d25-48e0-8642-73be2341ed84" providerId="ADAL" clId="{37F5B320-9790-4E2C-8E93-8198B7F63BF9}" dt="2023-10-09T17:12:20.676" v="246" actId="47"/>
          <pc:sldLayoutMkLst>
            <pc:docMk/>
            <pc:sldMasterMk cId="4104126007" sldId="2147483648"/>
            <pc:sldLayoutMk cId="1258561939" sldId="2147483661"/>
          </pc:sldLayoutMkLst>
        </pc:sldLayoutChg>
      </pc:sldMasterChg>
    </pc:docChg>
  </pc:docChgLst>
  <pc:docChgLst>
    <pc:chgData name="Jo Durrans" userId="f14e6782-133a-4b2e-bb90-0a7e4f1114b1" providerId="ADAL" clId="{26FB1556-4E0D-4EB0-902F-4505BE73460C}"/>
    <pc:docChg chg="undo custSel modSld">
      <pc:chgData name="Jo Durrans" userId="f14e6782-133a-4b2e-bb90-0a7e4f1114b1" providerId="ADAL" clId="{26FB1556-4E0D-4EB0-902F-4505BE73460C}" dt="2021-10-13T13:57:06.977" v="1473" actId="20577"/>
      <pc:docMkLst>
        <pc:docMk/>
      </pc:docMkLst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272683775" sldId="256"/>
        </pc:sldMkLst>
        <pc:spChg chg="mod">
          <ac:chgData name="Jo Durrans" userId="f14e6782-133a-4b2e-bb90-0a7e4f1114b1" providerId="ADAL" clId="{26FB1556-4E0D-4EB0-902F-4505BE73460C}" dt="2021-10-13T09:25:33.892" v="5" actId="20577"/>
          <ac:spMkLst>
            <pc:docMk/>
            <pc:sldMk cId="272683775" sldId="256"/>
            <ac:spMk id="3" creationId="{00000000-0000-0000-0000-000000000000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272683775" sldId="256"/>
            <ac:cxnSpMk id="4" creationId="{B119BCE4-278C-4D11-A574-FAC11EE8C565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3:56:21.036" v="1455" actId="20577"/>
        <pc:sldMkLst>
          <pc:docMk/>
          <pc:sldMk cId="2994601906" sldId="257"/>
        </pc:sldMkLst>
        <pc:graphicFrameChg chg="modGraphic">
          <ac:chgData name="Jo Durrans" userId="f14e6782-133a-4b2e-bb90-0a7e4f1114b1" providerId="ADAL" clId="{26FB1556-4E0D-4EB0-902F-4505BE73460C}" dt="2021-10-13T13:56:21.036" v="1455" actId="20577"/>
          <ac:graphicFrameMkLst>
            <pc:docMk/>
            <pc:sldMk cId="2994601906" sldId="257"/>
            <ac:graphicFrameMk id="13" creationId="{8001D8C4-66D2-4050-ABAD-240238EAE23D}"/>
          </ac:graphicFrameMkLst>
        </pc:graphicFrame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2994601906" sldId="257"/>
            <ac:cxnSpMk id="3" creationId="{48D9F45E-B31D-4F2E-9DE5-D9915C396700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1941283388" sldId="258"/>
        </pc:sldMkLst>
        <pc:graphicFrameChg chg="modGraphic">
          <ac:chgData name="Jo Durrans" userId="f14e6782-133a-4b2e-bb90-0a7e4f1114b1" providerId="ADAL" clId="{26FB1556-4E0D-4EB0-902F-4505BE73460C}" dt="2021-10-13T10:21:11.500" v="992" actId="20577"/>
          <ac:graphicFrameMkLst>
            <pc:docMk/>
            <pc:sldMk cId="1941283388" sldId="258"/>
            <ac:graphicFrameMk id="6" creationId="{00000000-0000-0000-0000-000000000000}"/>
          </ac:graphicFrameMkLst>
        </pc:graphicFrame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1941283388" sldId="258"/>
            <ac:cxnSpMk id="3" creationId="{A7A2C4EC-85C6-4476-95A7-C26A5830DAC0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3:57:06.977" v="1473" actId="20577"/>
        <pc:sldMkLst>
          <pc:docMk/>
          <pc:sldMk cId="2701640347" sldId="259"/>
        </pc:sldMkLst>
        <pc:graphicFrameChg chg="modGraphic">
          <ac:chgData name="Jo Durrans" userId="f14e6782-133a-4b2e-bb90-0a7e4f1114b1" providerId="ADAL" clId="{26FB1556-4E0D-4EB0-902F-4505BE73460C}" dt="2021-10-13T13:57:06.977" v="1473" actId="20577"/>
          <ac:graphicFrameMkLst>
            <pc:docMk/>
            <pc:sldMk cId="2701640347" sldId="259"/>
            <ac:graphicFrameMk id="9" creationId="{00000000-0000-0000-0000-000000000000}"/>
          </ac:graphicFrameMkLst>
        </pc:graphicFrame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2701640347" sldId="259"/>
            <ac:cxnSpMk id="4" creationId="{5E706306-57BC-446A-831B-F2309AF9C34F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1416660698" sldId="261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1416660698" sldId="261"/>
            <ac:spMk id="4" creationId="{83DA9F03-1168-467D-9D8B-9BD4417D0C01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1416660698" sldId="261"/>
            <ac:cxnSpMk id="5" creationId="{A80BCCFF-D228-47B3-B90F-321CBCB6174C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2394699361" sldId="262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2394699361" sldId="262"/>
            <ac:spMk id="6" creationId="{9CB881D7-2C27-413C-B9FA-8D87D0F8E4E7}"/>
          </ac:spMkLst>
        </pc:spChg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2394699361" sldId="262"/>
            <ac:spMk id="9" creationId="{0FEE185C-8853-4DE5-AF03-6F60C0EC9C18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2394699361" sldId="262"/>
            <ac:cxnSpMk id="2" creationId="{AEF116E7-9ADB-46CF-9E90-067890E34C5D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3:56:33.115" v="1463" actId="20577"/>
        <pc:sldMkLst>
          <pc:docMk/>
          <pc:sldMk cId="2971142937" sldId="263"/>
        </pc:sldMkLst>
        <pc:spChg chg="mod">
          <ac:chgData name="Jo Durrans" userId="f14e6782-133a-4b2e-bb90-0a7e4f1114b1" providerId="ADAL" clId="{26FB1556-4E0D-4EB0-902F-4505BE73460C}" dt="2021-10-13T10:08:25.586" v="822" actId="1076"/>
          <ac:spMkLst>
            <pc:docMk/>
            <pc:sldMk cId="2971142937" sldId="263"/>
            <ac:spMk id="2" creationId="{00000000-0000-0000-0000-000000000000}"/>
          </ac:spMkLst>
        </pc:spChg>
        <pc:graphicFrameChg chg="mod modGraphic">
          <ac:chgData name="Jo Durrans" userId="f14e6782-133a-4b2e-bb90-0a7e4f1114b1" providerId="ADAL" clId="{26FB1556-4E0D-4EB0-902F-4505BE73460C}" dt="2021-10-13T13:56:33.115" v="1463" actId="20577"/>
          <ac:graphicFrameMkLst>
            <pc:docMk/>
            <pc:sldMk cId="2971142937" sldId="263"/>
            <ac:graphicFrameMk id="13" creationId="{8001D8C4-66D2-4050-ABAD-240238EAE23D}"/>
          </ac:graphicFrameMkLst>
        </pc:graphicFrame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2971142937" sldId="263"/>
            <ac:cxnSpMk id="3" creationId="{D291D3DB-E207-4462-AA98-31C296662E2A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3742841242" sldId="281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3742841242" sldId="281"/>
            <ac:spMk id="4" creationId="{4A8C8FFB-B43D-4F93-9FBC-6D4F63AC9BDF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3742841242" sldId="281"/>
            <ac:cxnSpMk id="5" creationId="{44FA15BD-A151-4C73-9D7F-654039B625C4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4076035383" sldId="289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4076035383" sldId="289"/>
            <ac:spMk id="5" creationId="{E84CE8B6-C676-42A3-B819-94E504A4C973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4076035383" sldId="289"/>
            <ac:cxnSpMk id="3" creationId="{FB523B57-0471-45B8-8C4E-3E84B7C58CB5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518644907" sldId="290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518644907" sldId="290"/>
            <ac:spMk id="8" creationId="{1CDB53F0-221B-491A-BC65-1877BB4EAE29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518644907" sldId="290"/>
            <ac:cxnSpMk id="4" creationId="{D18CB365-F3E0-4975-91C4-4C1629776C37}"/>
          </ac:cxnSpMkLst>
        </pc:cxnChg>
      </pc:sldChg>
      <pc:sldChg chg="addSp delSp modSp mod">
        <pc:chgData name="Jo Durrans" userId="f14e6782-133a-4b2e-bb90-0a7e4f1114b1" providerId="ADAL" clId="{26FB1556-4E0D-4EB0-902F-4505BE73460C}" dt="2021-10-13T10:37:03.797" v="1405"/>
        <pc:sldMkLst>
          <pc:docMk/>
          <pc:sldMk cId="3530656251" sldId="291"/>
        </pc:sldMkLst>
        <pc:spChg chg="add del mod">
          <ac:chgData name="Jo Durrans" userId="f14e6782-133a-4b2e-bb90-0a7e4f1114b1" providerId="ADAL" clId="{26FB1556-4E0D-4EB0-902F-4505BE73460C}" dt="2021-10-13T10:37:03.797" v="1405"/>
          <ac:spMkLst>
            <pc:docMk/>
            <pc:sldMk cId="3530656251" sldId="291"/>
            <ac:spMk id="5" creationId="{08087F28-CE02-4707-ACA7-FD0D3C80CD64}"/>
          </ac:spMkLst>
        </pc:spChg>
        <pc:cxnChg chg="add del mod modVis">
          <ac:chgData name="Jo Durrans" userId="f14e6782-133a-4b2e-bb90-0a7e4f1114b1" providerId="ADAL" clId="{26FB1556-4E0D-4EB0-902F-4505BE73460C}" dt="2021-10-13T10:37:03.797" v="1405"/>
          <ac:cxnSpMkLst>
            <pc:docMk/>
            <pc:sldMk cId="3530656251" sldId="291"/>
            <ac:cxnSpMk id="6" creationId="{E69650DD-4D42-4209-BD80-B43B4F8B9A73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7:17:04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2538 144 24575,'-1'-1'0,"1"0"0,-1 0 0,1 0 0,-1 0 0,1 0 0,-1 0 0,1 0 0,-1 0 0,0 0 0,0 0 0,1 1 0,-1-1 0,0 0 0,0 0 0,0 1 0,0-1 0,0 1 0,0-1 0,0 1 0,0-1 0,0 1 0,0-1 0,0 1 0,0 0 0,0 0 0,0-1 0,-3 1 0,-35-4 0,35 3 0,-247-3 0,-7-1 0,-1-10 0,-279 20 0,486 1 0,1 1 0,-95 28 0,-95 47 0,159-52 0,49-17 0,0 2 0,0 2 0,2 1 0,-56 41 0,-103 103 0,159-134 0,19-17 0,0 0 0,1 0 0,0 1 0,1 0 0,1 1 0,0 0 0,0 1 0,1-1 0,1 2 0,1-1 0,0 1 0,0 0 0,-5 30 0,1 1 0,3-1 0,2 1 0,1 64 0,5-80 0,2 0 0,1 0 0,2-1 0,0 0 0,2 0 0,14 35 0,2-6 0,14 40 0,69 123 0,-91-193 0,1-1 0,1-1 0,1 0 0,1-2 0,2 0 0,0-1 0,2-2 0,48 36 0,0-10 0,433 261 0,-472-291 0,1-3 0,1 0 0,0-2 0,54 10 0,149 14 0,-200-31 0,423 31 0,-399-40 0,1-2 0,-1-3 0,0-2 0,97-32 0,-53 14 0,34-6 0,2 7 0,0 6 0,149-3 0,85 0 0,-298 15 0,-1-3 0,137-42 0,-196 48 0,0 0 0,0 0 0,0-2 0,-1 0 0,0-1 0,-1-1 0,0-1 0,26-24 0,-31 24 0,-1 0 0,0 0 0,-1-1 0,-1 0 0,0-1 0,-1 0 0,0 0 0,-1 0 0,-1-1 0,0 0 0,3-22 0,3-42 0,-4 1 0,-3-1 0,-9-106 0,2 63 0,-1-9 0,-6 0 0,-5 1 0,-6 0 0,-38-128 0,53 237 0,-1 0 0,-2 1 0,0 0 0,0 1 0,-2 0 0,-1 0 0,0 1 0,-1 1 0,-1 0 0,-20-20 0,14 20 0,-2 0 0,1 1 0,-2 1 0,0 1 0,-1 1 0,0 1 0,-49-17 0,20 12 0,-1 3 0,-78-10 0,-110 1 0,153 17 0,-84-13 0,-138-5 0,236 26 0,0 4 0,1 3 0,0 3 0,1 3 0,0 4 0,1 2 0,-83 38 0,109-40 0,2 1 0,0 2 0,-75 52 0,104-63-227,-1 2-1,2 0 1,0 1-1,0 0 1,-13 19-1,19-21-6598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7:31:14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122 24575,'-79'-10'0,"28"2"0,-109-15 0,73 9 0,-143-4 0,90 18 0,-218 28 0,-42 19 0,386-46 0,1 1 0,-1 1 0,1 0 0,0 1 0,0 0 0,0 1 0,0 1 0,1 0 0,0 0 0,0 1 0,0 1 0,1 0 0,0 1 0,1 0 0,0 0 0,0 1 0,1 0 0,-14 21 0,11-12 0,1 0 0,1 0 0,0 1 0,2 0 0,0 0 0,1 1 0,2 0 0,0 0 0,1 1 0,1 0 0,-1 25 0,4-25 0,0 1 0,2-1 0,0 0 0,1 0 0,2 0 0,0-1 0,1 1 0,1-1 0,1-1 0,1 1 0,16 27 0,-5-16 0,0 0 0,2-2 0,1 0 0,40 39 0,-45-51 0,2-2 0,0 0 0,1-1 0,1-1 0,0-1 0,0-1 0,38 15 0,2-7 0,1-2 0,67 10 0,135 9 0,-97-15 0,567 72 0,9-53 0,-684-40 0,1 1 0,-1-3 0,0-3 0,0-1 0,59-15 0,-103 16 0,-1 0 0,0-1 0,0 0 0,-1-2 0,1 1 0,-1-2 0,-1 0 0,0 0 0,0-1 0,0-1 0,-1 0 0,-1-1 0,0 0 0,0-1 0,-1 0 0,0-1 0,-1 0 0,-1 0 0,0-1 0,8-21 0,34-112 0,8-20 0,-2 53 0,-32 68 0,-2 0 0,26-81 0,-44 112 0,0 1 0,-1-1 0,-1 0 0,0 0 0,-1 0 0,-1 0 0,0 0 0,-1 0 0,-1 0 0,0 0 0,-1 1 0,-1-1 0,-8-22 0,5 23 0,-1 1 0,0 0 0,-1 0 0,0 1 0,-1 0 0,-1 0 0,0 1 0,0 1 0,-1 0 0,0 0 0,-1 1 0,0 1 0,0 0 0,-19-8 0,-19-6 0,0 1 0,-85-20 0,102 32 0,0 2 0,0 2 0,-1 1 0,0 1 0,1 2 0,-1 2 0,0 1 0,-69 13 0,-221 37 0,322-51 0,-51 3 0,-78-2 0,87-3 0,-1 2 0,-82 12 0,29 8 0,-90 15 0,166-34 0,0 2 0,0 0 0,1 1 0,0 1 0,0 1 0,0 1 0,1 1 0,-21 12 0,23-11-455,-1-1 0,-24 9 0,24-11-6371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AB7B-7D62-4F5C-80D6-ED7C21FE5FF5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AEA3-1269-4723-BC6D-C9C1727BE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6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5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5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5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6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AEA3-1269-4723-BC6D-C9C1727BE5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6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8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60489-C507-4043-AA89-D26D1B590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2288" y="0"/>
            <a:ext cx="313971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6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0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966F-1A3F-4FCB-B75A-B1243F308EF7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231C-4647-49F5-876B-8B43071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customXml" Target="../ink/ink1.xml"/><Relationship Id="rId4" Type="http://schemas.openxmlformats.org/officeDocument/2006/relationships/image" Target="../media/image4.sv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Treasurer’s Report for 2022/23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C208D9-FC74-4638-BA64-08203CBC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6"/>
          <a:stretch/>
        </p:blipFill>
        <p:spPr>
          <a:xfrm>
            <a:off x="3922310" y="540056"/>
            <a:ext cx="3551918" cy="30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9478328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Profit and Loss</a:t>
            </a:r>
            <a:r>
              <a:rPr lang="en-US" sz="4000" dirty="0">
                <a:solidFill>
                  <a:srgbClr val="FFFFFF"/>
                </a:solidFill>
              </a:rPr>
              <a:t> from 01/09/22 – 30/08/23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CACF1D-EF2A-E421-DDDA-35BF4813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07713"/>
              </p:ext>
            </p:extLst>
          </p:nvPr>
        </p:nvGraphicFramePr>
        <p:xfrm>
          <a:off x="276875" y="1944097"/>
          <a:ext cx="7867267" cy="45429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03646">
                  <a:extLst>
                    <a:ext uri="{9D8B030D-6E8A-4147-A177-3AD203B41FA5}">
                      <a16:colId xmlns:a16="http://schemas.microsoft.com/office/drawing/2014/main" val="1721857302"/>
                    </a:ext>
                  </a:extLst>
                </a:gridCol>
                <a:gridCol w="1610140">
                  <a:extLst>
                    <a:ext uri="{9D8B030D-6E8A-4147-A177-3AD203B41FA5}">
                      <a16:colId xmlns:a16="http://schemas.microsoft.com/office/drawing/2014/main" val="1502567785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1593612317"/>
                    </a:ext>
                  </a:extLst>
                </a:gridCol>
                <a:gridCol w="1673768">
                  <a:extLst>
                    <a:ext uri="{9D8B030D-6E8A-4147-A177-3AD203B41FA5}">
                      <a16:colId xmlns:a16="http://schemas.microsoft.com/office/drawing/2014/main" val="3948153230"/>
                    </a:ext>
                  </a:extLst>
                </a:gridCol>
              </a:tblGrid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 dirty="0">
                          <a:effectLst/>
                        </a:rPr>
                        <a:t>Type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 dirty="0">
                          <a:effectLst/>
                        </a:rPr>
                        <a:t>Total Generated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 dirty="0">
                          <a:effectLst/>
                        </a:rPr>
                        <a:t>Revenue ↓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Expenses</a:t>
                      </a:r>
                      <a:endParaRPr lang="en-GB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892370706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4141229145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Xmas Activities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4,000.05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5,997.32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-1,997.27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704515983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Summer Fair / fun day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4,562.25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5,868.64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-1,306.39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050322604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 dirty="0">
                          <a:effectLst/>
                        </a:rPr>
                        <a:t>Junior Disco/Infant party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1,401.93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1,844.67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-442.74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434528472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Cinema Nights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519.9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effectLst/>
                        </a:rPr>
                        <a:t>717.7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-197.8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775232264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2022-23 events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272.16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498.69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-226.53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520083268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Miscellaneous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85.09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466.65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-381.56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662990636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Cake Sale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328.85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408.85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318170890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Second hand Uniform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237.64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337.64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019430376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Easyfundraising/Amazon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299.8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299.8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4024948510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Present Fair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-259.73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-259.73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401934238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Mini Marathon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373227395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Xmas raffle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905720824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>
                          <a:effectLst/>
                        </a:rPr>
                        <a:t>Xmas Ball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937506035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u="none" strike="noStrike" dirty="0">
                          <a:effectLst/>
                        </a:rPr>
                        <a:t>11,447.94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effectLst/>
                        </a:rPr>
                        <a:t>16,439.96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-4,992.02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5775666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80C0AD2B-49D8-DF00-3BDA-9B15614F2FD1}"/>
              </a:ext>
            </a:extLst>
          </p:cNvPr>
          <p:cNvGrpSpPr/>
          <p:nvPr/>
        </p:nvGrpSpPr>
        <p:grpSpPr>
          <a:xfrm>
            <a:off x="9202024" y="3898161"/>
            <a:ext cx="2419172" cy="1086203"/>
            <a:chOff x="9318476" y="1969326"/>
            <a:chExt cx="2419172" cy="1086203"/>
          </a:xfrm>
        </p:grpSpPr>
        <p:pic>
          <p:nvPicPr>
            <p:cNvPr id="11" name="Graphic 10" descr="Grocery bag with solid fill">
              <a:extLst>
                <a:ext uri="{FF2B5EF4-FFF2-40B4-BE49-F238E27FC236}">
                  <a16:creationId xmlns:a16="http://schemas.microsoft.com/office/drawing/2014/main" id="{3C16C683-BF49-343A-2EBC-2CD70638B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18476" y="1969326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Arrow Up with solid fill">
              <a:extLst>
                <a:ext uri="{FF2B5EF4-FFF2-40B4-BE49-F238E27FC236}">
                  <a16:creationId xmlns:a16="http://schemas.microsoft.com/office/drawing/2014/main" id="{6F12AEC6-E2F8-3D2A-DC0C-A0731D80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23248" y="2188060"/>
              <a:ext cx="914400" cy="695666"/>
            </a:xfrm>
            <a:prstGeom prst="rect">
              <a:avLst/>
            </a:prstGeom>
          </p:spPr>
        </p:pic>
        <p:pic>
          <p:nvPicPr>
            <p:cNvPr id="17" name="Graphic 16" descr="Coins outline">
              <a:extLst>
                <a:ext uri="{FF2B5EF4-FFF2-40B4-BE49-F238E27FC236}">
                  <a16:creationId xmlns:a16="http://schemas.microsoft.com/office/drawing/2014/main" id="{93BEFA88-0F5C-27CA-7543-12B46D91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34956" y="2141129"/>
              <a:ext cx="914400" cy="914400"/>
            </a:xfrm>
            <a:prstGeom prst="rect">
              <a:avLst/>
            </a:prstGeom>
          </p:spPr>
        </p:pic>
      </p:grpSp>
      <p:pic>
        <p:nvPicPr>
          <p:cNvPr id="1026" name="Picture 2" descr="We're on Amazon Smile - Fearon Hall">
            <a:extLst>
              <a:ext uri="{FF2B5EF4-FFF2-40B4-BE49-F238E27FC236}">
                <a16:creationId xmlns:a16="http://schemas.microsoft.com/office/drawing/2014/main" id="{43B041C4-CA64-4C73-68D4-85DDB0CD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96" y="5202726"/>
            <a:ext cx="2189029" cy="133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A3B02B-3C9A-145D-56CA-CC8650EDDCC2}"/>
                  </a:ext>
                </a:extLst>
              </p14:cNvPr>
              <p14:cNvContentPartPr/>
              <p14:nvPr/>
            </p14:nvContentPartPr>
            <p14:xfrm>
              <a:off x="3555982" y="5921347"/>
              <a:ext cx="1533600" cy="871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A3B02B-3C9A-145D-56CA-CC8650EDDC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6982" y="5912347"/>
                <a:ext cx="1551240" cy="88884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25 Christmas in July Ideas for 2023 - Decorations, Food and Activities -  The Bash">
            <a:extLst>
              <a:ext uri="{FF2B5EF4-FFF2-40B4-BE49-F238E27FC236}">
                <a16:creationId xmlns:a16="http://schemas.microsoft.com/office/drawing/2014/main" id="{4F7F4BC6-F541-02CB-3AB1-E7D3C0BF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31" y="2007017"/>
            <a:ext cx="2189030" cy="1460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Contributions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E776D6-DA04-DA9D-B28F-3F36A0D29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32605"/>
              </p:ext>
            </p:extLst>
          </p:nvPr>
        </p:nvGraphicFramePr>
        <p:xfrm>
          <a:off x="435836" y="1825625"/>
          <a:ext cx="7693020" cy="28734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48795">
                  <a:extLst>
                    <a:ext uri="{9D8B030D-6E8A-4147-A177-3AD203B41FA5}">
                      <a16:colId xmlns:a16="http://schemas.microsoft.com/office/drawing/2014/main" val="3543217394"/>
                    </a:ext>
                  </a:extLst>
                </a:gridCol>
                <a:gridCol w="2744225">
                  <a:extLst>
                    <a:ext uri="{9D8B030D-6E8A-4147-A177-3AD203B41FA5}">
                      <a16:colId xmlns:a16="http://schemas.microsoft.com/office/drawing/2014/main" val="577496313"/>
                    </a:ext>
                  </a:extLst>
                </a:gridCol>
              </a:tblGrid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u="none" strike="noStrike" dirty="0">
                          <a:effectLst/>
                        </a:rPr>
                        <a:t>Contribution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Cost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908754945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Reading Helper Support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£660.00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824964302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 resources donation SG Invoice SG898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£700.00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537305069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Robotics Equipment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£8140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709720312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Pond repairs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£1885 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071609556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notice board for Stock Green school 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£325.00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081546784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Tree surgery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£150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911917259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Sports jumpers for entire school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£2,200.00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243536097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Y6 PHOTO BOOKS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£272.00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3072357650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3455" marR="3455" marT="345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14,332.11</a:t>
                      </a:r>
                    </a:p>
                  </a:txBody>
                  <a:tcPr marL="3455" marR="3455" marT="3455" marB="0" anchor="b"/>
                </a:tc>
                <a:extLst>
                  <a:ext uri="{0D108BD9-81ED-4DB2-BD59-A6C34878D82A}">
                    <a16:rowId xmlns:a16="http://schemas.microsoft.com/office/drawing/2014/main" val="19526362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296696-2482-03E1-CBA3-5B87E13B39F8}"/>
                  </a:ext>
                </a:extLst>
              </p14:cNvPr>
              <p14:cNvContentPartPr/>
              <p14:nvPr/>
            </p14:nvContentPartPr>
            <p14:xfrm>
              <a:off x="6972321" y="4348164"/>
              <a:ext cx="1277640" cy="50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296696-2482-03E1-CBA3-5B87E13B39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3681" y="4339164"/>
                <a:ext cx="1295280" cy="5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55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957233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from 01/09/22 – 30/08/23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65163E-6A03-37D3-9E55-C4854EB99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30894"/>
              </p:ext>
            </p:extLst>
          </p:nvPr>
        </p:nvGraphicFramePr>
        <p:xfrm>
          <a:off x="167573" y="2175959"/>
          <a:ext cx="7961284" cy="3708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980642">
                  <a:extLst>
                    <a:ext uri="{9D8B030D-6E8A-4147-A177-3AD203B41FA5}">
                      <a16:colId xmlns:a16="http://schemas.microsoft.com/office/drawing/2014/main" val="1306749302"/>
                    </a:ext>
                  </a:extLst>
                </a:gridCol>
                <a:gridCol w="3980642">
                  <a:extLst>
                    <a:ext uri="{9D8B030D-6E8A-4147-A177-3AD203B41FA5}">
                      <a16:colId xmlns:a16="http://schemas.microsoft.com/office/drawing/2014/main" val="320774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£15,621.04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8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£16,439.96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1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-£4,992.02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6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-£14,332.11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9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5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Closing Balances: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£12,736.87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7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Current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£2,735.87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0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Savings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£10,013.00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2099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7F138-1331-F16F-90EC-5D2EE589A1FF}"/>
              </a:ext>
            </a:extLst>
          </p:cNvPr>
          <p:cNvGrpSpPr/>
          <p:nvPr/>
        </p:nvGrpSpPr>
        <p:grpSpPr>
          <a:xfrm>
            <a:off x="8961872" y="1812192"/>
            <a:ext cx="2156207" cy="4701406"/>
            <a:chOff x="8961872" y="1812192"/>
            <a:chExt cx="2156207" cy="47014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C92E92-3192-5FC0-6981-03AB46E598A9}"/>
                </a:ext>
              </a:extLst>
            </p:cNvPr>
            <p:cNvGrpSpPr/>
            <p:nvPr/>
          </p:nvGrpSpPr>
          <p:grpSpPr>
            <a:xfrm>
              <a:off x="8961872" y="1812192"/>
              <a:ext cx="2147661" cy="1731409"/>
              <a:chOff x="8961872" y="1812192"/>
              <a:chExt cx="2397113" cy="1797835"/>
            </a:xfrm>
          </p:grpSpPr>
          <p:pic>
            <p:nvPicPr>
              <p:cNvPr id="4098" name="Picture 2" descr="Dutch Barn W2.5m x D2.5m | Sheds | Dunster House">
                <a:extLst>
                  <a:ext uri="{FF2B5EF4-FFF2-40B4-BE49-F238E27FC236}">
                    <a16:creationId xmlns:a16="http://schemas.microsoft.com/office/drawing/2014/main" id="{C8EFB132-49EA-EE44-029F-1B563503F0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1872" y="1812192"/>
                <a:ext cx="2397113" cy="1797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C23EA3-0D9A-8A5D-89FA-2E81C750D41B}"/>
                  </a:ext>
                </a:extLst>
              </p:cNvPr>
              <p:cNvSpPr txBox="1"/>
              <p:nvPr/>
            </p:nvSpPr>
            <p:spPr>
              <a:xfrm>
                <a:off x="8961872" y="2452643"/>
                <a:ext cx="1653118" cy="543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£6079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A35656-3C3B-3388-9ECA-A46B39A1D13D}"/>
                </a:ext>
              </a:extLst>
            </p:cNvPr>
            <p:cNvGrpSpPr/>
            <p:nvPr/>
          </p:nvGrpSpPr>
          <p:grpSpPr>
            <a:xfrm>
              <a:off x="8970418" y="3713699"/>
              <a:ext cx="2147661" cy="1422322"/>
              <a:chOff x="8970418" y="3713965"/>
              <a:chExt cx="2416805" cy="1695482"/>
            </a:xfrm>
          </p:grpSpPr>
          <p:pic>
            <p:nvPicPr>
              <p:cNvPr id="4102" name="Picture 6" descr="School Classroom White Transparent, Cartoon School Classrooms, School  Clipart, Classrooms, Goldfish Bowl PNG Image For Free Download | Classroom  images, Classroom clipart, School clipart">
                <a:extLst>
                  <a:ext uri="{FF2B5EF4-FFF2-40B4-BE49-F238E27FC236}">
                    <a16:creationId xmlns:a16="http://schemas.microsoft.com/office/drawing/2014/main" id="{3D3D9B46-0ACC-937A-8CEF-762F9DE85A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0418" y="3713965"/>
                <a:ext cx="2416805" cy="1695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3F885-4F14-B1EF-D775-59480E6A1FC9}"/>
                  </a:ext>
                </a:extLst>
              </p:cNvPr>
              <p:cNvSpPr txBox="1"/>
              <p:nvPr/>
            </p:nvSpPr>
            <p:spPr>
              <a:xfrm>
                <a:off x="9498649" y="4146818"/>
                <a:ext cx="1546789" cy="77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/>
                  <a:t>£1200</a:t>
                </a:r>
              </a:p>
            </p:txBody>
          </p:sp>
        </p:grpSp>
        <p:pic>
          <p:nvPicPr>
            <p:cNvPr id="4104" name="Picture 8" descr="Why Reading Matters and What to Do About It | Business Roundtable">
              <a:extLst>
                <a:ext uri="{FF2B5EF4-FFF2-40B4-BE49-F238E27FC236}">
                  <a16:creationId xmlns:a16="http://schemas.microsoft.com/office/drawing/2014/main" id="{315D2D0D-8B3B-6EE9-F7CE-E72D5CE95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872" y="5306122"/>
              <a:ext cx="2156207" cy="120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8332D-1205-8E47-8E73-28F91B981E4F}"/>
                </a:ext>
              </a:extLst>
            </p:cNvPr>
            <p:cNvSpPr txBox="1"/>
            <p:nvPr/>
          </p:nvSpPr>
          <p:spPr>
            <a:xfrm>
              <a:off x="9473162" y="5499137"/>
              <a:ext cx="1374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/>
                <a:t>£330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1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on Year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3582E303-DAC3-DCFB-A0AC-936C9B4D3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50906"/>
              </p:ext>
            </p:extLst>
          </p:nvPr>
        </p:nvGraphicFramePr>
        <p:xfrm>
          <a:off x="125243" y="2012029"/>
          <a:ext cx="7795428" cy="348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64">
                  <a:extLst>
                    <a:ext uri="{9D8B030D-6E8A-4147-A177-3AD203B41FA5}">
                      <a16:colId xmlns:a16="http://schemas.microsoft.com/office/drawing/2014/main" val="318660888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782519126"/>
                    </a:ext>
                  </a:extLst>
                </a:gridCol>
                <a:gridCol w="1248314">
                  <a:extLst>
                    <a:ext uri="{9D8B030D-6E8A-4147-A177-3AD203B41FA5}">
                      <a16:colId xmlns:a16="http://schemas.microsoft.com/office/drawing/2014/main" val="1712742182"/>
                    </a:ext>
                  </a:extLst>
                </a:gridCol>
                <a:gridCol w="1248314">
                  <a:extLst>
                    <a:ext uri="{9D8B030D-6E8A-4147-A177-3AD203B41FA5}">
                      <a16:colId xmlns:a16="http://schemas.microsoft.com/office/drawing/2014/main" val="1344718000"/>
                    </a:ext>
                  </a:extLst>
                </a:gridCol>
                <a:gridCol w="1235606">
                  <a:extLst>
                    <a:ext uri="{9D8B030D-6E8A-4147-A177-3AD203B41FA5}">
                      <a16:colId xmlns:a16="http://schemas.microsoft.com/office/drawing/2014/main" val="244715375"/>
                    </a:ext>
                  </a:extLst>
                </a:gridCol>
              </a:tblGrid>
              <a:tr h="351923">
                <a:tc>
                  <a:txBody>
                    <a:bodyPr/>
                    <a:lstStyle/>
                    <a:p>
                      <a:r>
                        <a:rPr lang="en-GB" sz="14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2019/20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08256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School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-14,332.11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-2,863.60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-2,795.41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-11,389.84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24517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Second hand 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237.64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972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EF/AMZ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299.8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25125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Cinema Nights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519.9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04066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Junior/Infant Disco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1,401.93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21705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Cake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328.85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36571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Summer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4,562.25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3,143.25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3885"/>
                  </a:ext>
                </a:extLst>
              </a:tr>
              <a:tr h="321051">
                <a:tc>
                  <a:txBody>
                    <a:bodyPr/>
                    <a:lstStyle/>
                    <a:p>
                      <a:r>
                        <a:rPr lang="en-GB" sz="1400" dirty="0"/>
                        <a:t>Xmas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4,000.05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902.67</a:t>
                      </a:r>
                      <a:endParaRPr lang="en-GB" sz="14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2,218.34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81992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en-GB" sz="1400" dirty="0"/>
                        <a:t>Sponsored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90735"/>
                  </a:ext>
                </a:extLst>
              </a:tr>
              <a:tr h="351923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 ANNUAL P&amp;L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£11,447.94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£9,005.24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£7,414.71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-6,397.49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25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9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99" y="248038"/>
            <a:ext cx="1131392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2022/23  Problems and Solutions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15F4-672C-EAA8-F094-574AF2D3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9" y="1822348"/>
            <a:ext cx="7929785" cy="4351338"/>
          </a:xfrm>
        </p:spPr>
        <p:txBody>
          <a:bodyPr/>
          <a:lstStyle/>
          <a:p>
            <a:r>
              <a:rPr lang="en-GB" dirty="0"/>
              <a:t>No online banking.</a:t>
            </a:r>
          </a:p>
          <a:p>
            <a:endParaRPr lang="en-GB" dirty="0"/>
          </a:p>
          <a:p>
            <a:r>
              <a:rPr lang="en-GB" dirty="0"/>
              <a:t>Paying everything with cheques.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Financial reporting very laborious.</a:t>
            </a:r>
          </a:p>
          <a:p>
            <a:endParaRPr lang="en-GB" dirty="0"/>
          </a:p>
          <a:p>
            <a:r>
              <a:rPr lang="en-GB" dirty="0"/>
              <a:t>PTA events were cash-only.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NatWest Business on X: &quot;NatWest Bankline customer? Download our Bankline  Mobile app to help manage your financial workflow. Keep money safe with the  UK's first biometric payment approval capability for large transactions.">
            <a:extLst>
              <a:ext uri="{FF2B5EF4-FFF2-40B4-BE49-F238E27FC236}">
                <a16:creationId xmlns:a16="http://schemas.microsoft.com/office/drawing/2014/main" id="{B3AE66D2-50A4-F01A-A35D-A2889F84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83" y="2090307"/>
            <a:ext cx="3428191" cy="179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1D2FB-8FDF-1FC3-E3D1-F01E7CA72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0785">
            <a:off x="8878800" y="4658465"/>
            <a:ext cx="2493084" cy="1256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8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Targets for 2023/24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15F4-672C-EAA8-F094-574AF2D3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8" y="1822348"/>
            <a:ext cx="9493665" cy="4351338"/>
          </a:xfrm>
        </p:spPr>
        <p:txBody>
          <a:bodyPr/>
          <a:lstStyle/>
          <a:p>
            <a:r>
              <a:rPr lang="en-GB" b="1" i="1" dirty="0"/>
              <a:t>Passive income opportunities </a:t>
            </a:r>
            <a:r>
              <a:rPr lang="en-GB" i="1" dirty="0"/>
              <a:t>e.g., More grant applications, corporate donations etc.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b="1" i="1" dirty="0"/>
              <a:t>Explore investments / interest on savings </a:t>
            </a:r>
            <a:r>
              <a:rPr lang="en-GB" i="1" dirty="0"/>
              <a:t>e.g., apportion PTA funds into 3-4% savings accounts. </a:t>
            </a:r>
          </a:p>
          <a:p>
            <a:endParaRPr lang="en-GB" dirty="0"/>
          </a:p>
          <a:p>
            <a:r>
              <a:rPr lang="en-GB" b="1" dirty="0"/>
              <a:t>Consolidate online applications </a:t>
            </a:r>
            <a:r>
              <a:rPr lang="en-GB" i="1" dirty="0"/>
              <a:t>e.g., JustGiving, PayPal, </a:t>
            </a:r>
            <a:r>
              <a:rPr lang="en-GB" i="1" dirty="0" err="1"/>
              <a:t>SumUp</a:t>
            </a:r>
            <a:r>
              <a:rPr lang="en-GB" i="1" dirty="0"/>
              <a:t>, Banking. </a:t>
            </a:r>
          </a:p>
        </p:txBody>
      </p:sp>
    </p:spTree>
    <p:extLst>
      <p:ext uri="{BB962C8B-B14F-4D97-AF65-F5344CB8AC3E}">
        <p14:creationId xmlns:p14="http://schemas.microsoft.com/office/powerpoint/2010/main" val="23010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363</Words>
  <Application>Microsoft Office PowerPoint</Application>
  <PresentationFormat>Widescreen</PresentationFormat>
  <Paragraphs>184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Profit and Loss from 01/09/22 – 30/08/23 </vt:lpstr>
      <vt:lpstr>School Contributions</vt:lpstr>
      <vt:lpstr>Balance from 01/09/22 – 30/08/23 </vt:lpstr>
      <vt:lpstr>Year on Year</vt:lpstr>
      <vt:lpstr>2022/23  Problems and Solutions </vt:lpstr>
      <vt:lpstr>Targets for 2023/24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Stocks Green PTA</dc:title>
  <dc:creator>Jonathan Storey</dc:creator>
  <cp:lastModifiedBy>Robert Florendine</cp:lastModifiedBy>
  <cp:revision>21</cp:revision>
  <dcterms:created xsi:type="dcterms:W3CDTF">2015-11-17T21:52:32Z</dcterms:created>
  <dcterms:modified xsi:type="dcterms:W3CDTF">2023-10-09T19:53:18Z</dcterms:modified>
</cp:coreProperties>
</file>